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3T13:57:54.880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1 0 24575,'3'3'0,"0"1"0,-3 4 0,0 0 0,4 0 0,1 6 0,0-5 0,3 5 0,-2-1 0,-2-3 0,5 9 0,-4-9 0,1 3 0,1-5 0,-6 6 0,6-4 0,-6 3 0,3-5 0,-1 1 0,-2-1 0,6 0 0,-6 0 0,7 1 0,-7-1 0,6 0 0,-6 0 0,2 0 0,1 1 0,-3-1 0,6 0 0,-6 0 0,3 0 0,0 1 0,-4-1 0,4 0 0,0 0 0,-3 0 0,6 1 0,-6-1 0,6 0 0,-6 0 0,3 0 0,-1 1 0,-2-1 0,6 0 0,-6 0 0,8 6 0,-8-5 0,7 5 0,-7-6 0,2 6 0,1-1 0,1 7 0,0-7 0,3 1 0,-7-6 0,7 0 0,-7 0 0,6 1 0,-6-1 0,2 0 0,1 0 0,-3 0 0,3 1 0,-1-1 0,-2 0 0,3 0 0,-1 0 0,-2 1 0,3-1 0,0 0 0,-3 0 0,2 0 0,1 1 0,-3-1 0,2 0 0,1 0 0,-3 0 0,7 6 0,-7-1 0,8 7 0,-8-7 0,8 1 0,-9 0 0,8-5 0,-7 5 0,7 0 0,-7-5 0,8 10 0,-4-9 0,0 3 0,3-4 0,-8 4 0,8-3 0,-7 3 0,7 1 0,-3-5 0,5 11 0,-1-5 0,0 0 0,1 4 0,-2-10 0,-2 10 0,1-9 0,-1 9 0,2-10 0,-3 10 0,3-9 0,-4 4 0,1-6 0,3 6 0,-3-1 0,0 1 0,3-2 0,-8-4 0,8 1 0,-7-1 0,6 0 0,-6 0 0,3 0 0,-1 1 0,-2-1 0,6 0 0,-6 0 0,3 0 0,0 1 0,-4 4 0,8-3 0,-7 4 0,7-1 0,-7-4 0,7 5 0,-7 0 0,6-5 0,-6 5 0,7-1 0,-7-3 0,7 3 0,-7-4 0,7 8 0,-3-7 0,5 13 0,-5-13 0,3 3 0,-2 1 0,2-5 0,-3 5 0,3-6 0,-7 6 0,6-5 0,-6 5 0,6-6 0,-6 0 0,3 1 0,-1-1 0,-2 0 0,7 0 0,-8 0 0,4 1 0,0-1 0,-3 0 0,6 0 0,-6 1 0,3-1 0,-1 0 0,-2 0 0,3 6 0,-1-5 0,-2 5 0,3 0 0,0-5 0,-4 5 0,9-1 0,-8 6 0,3 2 0,0-2 0,-3 0 0,3-4 0,-4 0 0,4 4 0,-3-9 0,4 9 0,-2-10 0,-2 10 0,3-9 0,-4 9 0,4-9 0,-4 9 0,4-10 0,-4 5 0,0-6 0,4 0 0,-3 0 0,2 1 0,-3-1 0,4 0 0,-3 6 0,2-5 0,1 5 0,-3-6 0,3 6 0,-4-5 0,3 5 0,-2-2 0,3 2 0,0 0 0,-4-1 0,4-5 0,-4 1 0,0-1 0,4 0 0,-3 0 0,2 1 0,-3-1 0,0 0 0,4 0 0,-3 0 0,3 1 0,-4-2 0,3 1 0,-2 0 0,3 0 0,-1 0 0,-2-1 0,3 1 0,0 0 0,-3 0 0,2 1 0,-3-1 0,4 0 0,-3 0 0,2 0 0,1 1 0,-3-1 0,6 0 0,-6 0 0,2-1 0,-3 1 0,0-1 0,3-3 0,-2 4 0,6-4 0,-6 4 0,2 0 0,1 0 0,-3 0 0,6 0 0,-6 0 0,6 1 0,-6-1 0,6 0 0,-6 0 0,3 0 0,0 1 0,-3-1 0,2 0 0,1 0 0,-3 0 0,6 1 0,-6-1 0,3 0 0,-1 0 0,-2 0 0,6 0 0,-6 0 0,7 0 0,-7 0 0,2 0 0,2 6 0,-4-4 0,7 3 0,-7-5 0,3 1 0,-4-1 0,3 0 0,-2 0 0,3 0 0,-1-4 0,-2 3 0,2-6 0,-3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3T13:58:03.657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1 515 24575,'12'0'0,"2"0"0,7 0 0,6 0 0,-10 0 0,9-5 0,-11 4 0,5-12 0,-5 10 0,4-6 0,-4 5 0,6 2 0,-1-2 0,-5 0 0,4 3 0,-4-7 0,6 7 0,-6-7 0,4 7 0,-10-3 0,10 4 0,-9 0 0,4-4 0,-6 3 0,0-2 0,0 3 0,0 0 0,1 0 0,-1 0 0,5 0 0,-3 0 0,4 0 0,-6 0 0,0 0 0,0 0 0,0 0 0,1 0 0,-1 0 0,6 0 0,-5 0 0,10 0 0,-9 0 0,9 0 0,-4 0 0,12 0 0,-10 0 0,9 0 0,-11 0 0,6 0 0,-1 0 0,-5 0 0,4 0 0,-9 0 0,3 0 0,1 0 0,-4 0 0,9 0 0,-10 0 0,10 0 0,-9 0 0,13 0 0,-13 0 0,7 0 0,-8 0 0,-1 0 0,0 0 0,0 0 0,0 0 0,-1 0 0,1 0 0,0 0 0,0 0 0,0 0 0,0 0 0,0 0 0,0 0 0,0 0 0,0 0 0,0 0 0,0 0 0,0 0 0,0 0 0,0 0 0,1 0 0,-1 0 0,5 0 0,-3 0 0,4 0 0,-6-4 0,0 3 0,0-6 0,6 6 0,-5-3 0,5 0 0,0 3 0,-5-6 0,5 6 0,0-3 0,-5 1 0,5 2 0,-6-3 0,0 0 0,0 3 0,6-2 0,-4-1 0,3 3 0,-5-3 0,1 1 0,-1 2 0,0-3 0,0 4 0,0 0 0,1 0 0,-2 0 0,1 0 0,-1 0 0,2-4 0,-2 3 0,2-2 0,-1 3 0,0 0 0,0 0 0,0-4 0,1 3 0,-1-3 0,0 4 0,0 0 0,-1 0 0,1 0 0,0 0 0,0 0 0,0-3 0,0 2 0,1-7 0,11 7 0,-8-6 0,14 6 0,-4-8 0,0-1 0,13-4 0,-5-1 0,6-3 0,1 4 0,0-9 0,8 9 0,-6-9 0,6 8 0,-8-3 0,0 1 0,-8 4 0,6-4 0,-13 6 0,6 0 0,-1 0 0,-4 0 0,4 5 0,-12 1 0,4 5 0,-9 0 0,3 0 0,-4 0 0,-1 0 0,0 0 0,-1 0 0,1 0 0,0 0 0,0 0 0,0 0 0,0 0 0,0 0 0,1 0 0,4 0 0,-3 0 0,3 0 0,-4 0 0,-1 0 0,6 0 0,-5 0 0,5 0 0,-1 0 0,-3 0 0,9 0 0,-9 0 0,9 0 0,-10 0 0,5 0 0,-6 0 0,0 0 0,0 0 0,1 0 0,-1 0 0,0 0 0,0 0 0,0 0 0,1 0 0,-1 0 0,0 0 0,6 0 0,-5 0 0,5 0 0,-1 0 0,-3 0 0,4 0 0,3 0 0,-7 0 0,8 0 0,-5 0 0,-3 0 0,3 0 0,-4 0 0,-1 0 0,0 0 0,0 0 0,1 0 0,-2 0 0,1 0 0,0 0 0,5 0 0,2 0 0,6 0 0,-1 0 0,8 0 0,-6 0 0,6 0 0,-13 0 0,4 0 0,-4 0 0,0 0 0,4 0 0,-10 0 0,10 0 0,-4 0 0,0 0 0,4 0 0,-9 0 0,9 0 0,-9 0 0,3 0 0,-5 0 0,1 0 0,-1 0 0,0 0 0,0 0 0,0-3 0,0 2 0,0-3 0,0 4 0,0 0 0,1 0 0,-1 0 0,0 0 0,0 0 0,0 0 0,0 0 0,0-4 0,5 3 0,-3-2 0,9 3 0,-10-4 0,5 3 0,-6-2 0,0 3 0,0-4 0,0 4 0,-1-7 0,1 6 0,5-7 0,-3 3 0,4-1 0,-6 3 0,0 3 0,0 0 0,0 0 0,-3 3 0,-1 1 0,-4 3 0,0 1 0,0 1 0,0-1 0,0 0 0,0 6 0,0 1 0,0 0 0,0 4 0,0-4 0,0 5 0,0 1 0,0-1 0,0 0 0,0 8 0,0-6 0,0 13 0,0-13 0,0 13 0,0-6 0,0 8 0,0-1 0,0 1 0,5 0 0,1-8 0,0 6 0,3-13 0,-3 6 0,0-8 0,3 0 0,-8 1 0,7-6 0,-7 4 0,6-10 0,-6 5 0,3-6 0,-4 1 0,3-1 0,-2 0 0,3-1 0,0 2 0,0-2 0,1 1 0,3 6 0,-2 1 0,4 5 0,-1-5 0,-4-1 0,3-6 0,-7 0 0,6 1 0,-6-1 0,6-4 0,-7 4 0,7-4 0,-2 4 0,4 6 0,4 1 0,-1 5 0,7 1 0,-8-1 0,9 1 0,-10-6 0,5 4 0,-7-10 0,2 10 0,-2-9 0,1 4 0,0-1 0,1 2 0,0 6 0,0-1 0,0 0 0,0 1 0,0-6 0,0 4 0,-1-4 0,0 0 0,1 4 0,-1-4 0,1 0 0,0 4 0,0 3 0,0 0 0,1 6 0,-1-8 0,1 8 0,0-6 0,0 6 0,-1-8 0,0 1 0,0-1 0,1 0 0,-1 1 0,0-1 0,1 8 0,-1-6 0,1 6 0,0-1 0,-5-5 0,3 1 0,-3-4 0,3-4 0,-3 0 0,3 4 0,-4-4 0,1 0 0,3 4 0,-3-4 0,4 5 0,-5 0 0,4 1 0,-3-1 0,4 1 0,0-1 0,1 0 0,0 8 0,4 11 0,-1-1 0,2 1 0,-5-4 0,1-6 0,0 8 0,0-1 0,0 1 0,0-1 0,1 1 0,2-8 0,-2-1 0,1-8 0,-4 1 0,-4-6 0,2-2 0,-7-5 0,3 1 0,-1-1 0,-2 0 0,3 0 0,1 6 0,0 1 0,1 0 0,4 11 0,-4-9 0,6 18 0,-2-13 0,1 22 0,-1-20 0,-4 13 0,2-22 0,-7 4 0,7-4 0,-7 5 0,8 1 0,-8-1 0,8 1 0,-3-1 0,0 1 0,3-1 0,-8 0 0,8 1 0,-4-1 0,1 1 0,4 6 0,-5-10 0,1 9 0,3-11 0,-4 6 0,5-1 0,-4 0 0,2-5 0,-7 4 0,6-5 0,-6 0 0,3-3 0,-1-6 0,-2 1 0,3 0 0,-4 2 0,0 8 0,0-6 0,0 9 0,0-10 0,0 5 0,0-6 0,0 0 0,0 0 0,0 1 0,0-1 0,0 0 0,0 0 0,0 1 0,0-2 0,-3-2 0,-1-2 0,-9-3 0,-2 0 0,-6 0 0,1 0 0,-8 0 0,6 0 0,-6 0 0,8 0 0,-1 0 0,0 0 0,1 0 0,-1 0 0,1 0 0,5 0 0,-4 0 0,9 0 0,-9 4 0,9-2 0,-9 2 0,4 1 0,0-4 0,-4 3 0,4 1 0,-1-4 0,-3 3 0,10-4 0,-11 5 0,5-4 0,0 4 0,-4-5 0,4 0 0,-6 0 0,1 0 0,5 0 0,-4 0 0,3 0 0,-4 0 0,5 0 0,-4 0 0,4 0 0,-6 0 0,-9 4 0,0-3 0,-1 4 0,3-5 0,13 3 0,-4-2 0,4 7 0,-6-6 0,1 2 0,-1 1 0,1 0 0,5 4 0,-5-3 0,5 2 0,-5-2 0,-1 4 0,6-1 0,-4 1 0,9-5 0,-3 3 0,4-3 0,-5-1 0,9 3 0,-14-6 0,13 7 0,-7-4 0,-1 5 0,4-4 0,-4 3 0,1-2 0,-6 7 0,-3-2 0,4 2 0,-2-8 0,11 2 0,-10-1 0,9-1 0,-4 3 0,6-7 0,-1 2 0,1-3 0,0 0 0,0 0 0,1 0 0,-1 0 0,1 0 0,-1 0 0,-6 0 0,-1 0 0,-5 0 0,-8 0 0,6 0 0,-13 0 0,5 0 0,-6 0 0,6 0 0,-5 0 0,13 0 0,-6 0 0,0 0 0,6 0 0,-6 0 0,1 0 0,4 0 0,-4 0 0,-1 0 0,6 0 0,-6 0 0,7 0 0,1 0 0,5 0 0,-5 0 0,5 0 0,-5-4 0,-1 3 0,1-4 0,5 5 0,-4 0 0,9 0 0,-4 0 0,6 0 0,0 0 0,0 0 0,0 0 0,1 0 0,0 0 0,0 0 0,-6 0 0,3 0 0,-9 0 0,4 0 0,-6 0 0,1 0 0,-1 0 0,0 0 0,1 0 0,5 0 0,1 0 0,6 0 0,-1 0 0,1 0 0,1 0 0,-1 0 0,-3 0 0,2 0 0,-9 0 0,3 0 0,0 0 0,-4 0 0,9 0 0,-3 0 0,4 0 0,1 0 0,3 0 0,2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3T13:57:54.880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1 0 24575,'3'3'0,"0"1"0,-3 4 0,0 0 0,4 0 0,1 6 0,0-5 0,3 5 0,-2-1 0,-2-3 0,5 9 0,-4-9 0,1 3 0,1-5 0,-6 6 0,6-4 0,-6 3 0,3-5 0,-1 1 0,-2-1 0,6 0 0,-6 0 0,7 1 0,-7-1 0,6 0 0,-6 0 0,2 0 0,1 1 0,-3-1 0,6 0 0,-6 0 0,3 0 0,0 1 0,-4-1 0,4 0 0,0 0 0,-3 0 0,6 1 0,-6-1 0,6 0 0,-6 0 0,3 0 0,-1 1 0,-2-1 0,6 0 0,-6 0 0,8 6 0,-8-5 0,7 5 0,-7-6 0,2 6 0,1-1 0,1 7 0,0-7 0,3 1 0,-7-6 0,7 0 0,-7 0 0,6 1 0,-6-1 0,2 0 0,1 0 0,-3 0 0,3 1 0,-1-1 0,-2 0 0,3 0 0,-1 0 0,-2 1 0,3-1 0,0 0 0,-3 0 0,2 0 0,1 1 0,-3-1 0,2 0 0,1 0 0,-3 0 0,7 6 0,-7-1 0,8 7 0,-8-7 0,8 1 0,-9 0 0,8-5 0,-7 5 0,7 0 0,-7-5 0,8 10 0,-4-9 0,0 3 0,3-4 0,-8 4 0,8-3 0,-7 3 0,7 1 0,-3-5 0,5 11 0,-1-5 0,0 0 0,1 4 0,-2-10 0,-2 10 0,1-9 0,-1 9 0,2-10 0,-3 10 0,3-9 0,-4 4 0,1-6 0,3 6 0,-3-1 0,0 1 0,3-2 0,-8-4 0,8 1 0,-7-1 0,6 0 0,-6 0 0,3 0 0,-1 1 0,-2-1 0,6 0 0,-6 0 0,3 0 0,0 1 0,-4 4 0,8-3 0,-7 4 0,7-1 0,-7-4 0,7 5 0,-7 0 0,6-5 0,-6 5 0,7-1 0,-7-3 0,7 3 0,-7-4 0,7 8 0,-3-7 0,5 13 0,-5-13 0,3 3 0,-2 1 0,2-5 0,-3 5 0,3-6 0,-7 6 0,6-5 0,-6 5 0,6-6 0,-6 0 0,3 1 0,-1-1 0,-2 0 0,7 0 0,-8 0 0,4 1 0,0-1 0,-3 0 0,6 0 0,-6 1 0,3-1 0,-1 0 0,-2 0 0,3 6 0,-1-5 0,-2 5 0,3 0 0,0-5 0,-4 5 0,9-1 0,-8 6 0,3 2 0,0-2 0,-3 0 0,3-4 0,-4 0 0,4 4 0,-3-9 0,4 9 0,-2-10 0,-2 10 0,3-9 0,-4 9 0,4-9 0,-4 9 0,4-10 0,-4 5 0,0-6 0,4 0 0,-3 0 0,2 1 0,-3-1 0,4 0 0,-3 6 0,2-5 0,1 5 0,-3-6 0,3 6 0,-4-5 0,3 5 0,-2-2 0,3 2 0,0 0 0,-4-1 0,4-5 0,-4 1 0,0-1 0,4 0 0,-3 0 0,2 1 0,-3-1 0,0 0 0,4 0 0,-3 0 0,3 1 0,-4-2 0,3 1 0,-2 0 0,3 0 0,-1 0 0,-2-1 0,3 1 0,0 0 0,-3 0 0,2 1 0,-3-1 0,4 0 0,-3 0 0,2 0 0,1 1 0,-3-1 0,6 0 0,-6 0 0,2-1 0,-3 1 0,0-1 0,3-3 0,-2 4 0,6-4 0,-6 4 0,2 0 0,1 0 0,-3 0 0,6 0 0,-6 0 0,6 1 0,-6-1 0,6 0 0,-6 0 0,3 0 0,0 1 0,-3-1 0,2 0 0,1 0 0,-3 0 0,6 1 0,-6-1 0,3 0 0,-1 0 0,-2 0 0,6 0 0,-6 0 0,7 0 0,-7 0 0,2 0 0,2 6 0,-4-4 0,7 3 0,-7-5 0,3 1 0,-4-1 0,3 0 0,-2 0 0,3 0 0,-1-4 0,-2 3 0,2-6 0,-3 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3T13:58:03.657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1 515 24575,'12'0'0,"2"0"0,7 0 0,6 0 0,-10 0 0,9-5 0,-11 4 0,5-12 0,-5 10 0,4-6 0,-4 5 0,6 2 0,-1-2 0,-5 0 0,4 3 0,-4-7 0,6 7 0,-6-7 0,4 7 0,-10-3 0,10 4 0,-9 0 0,4-4 0,-6 3 0,0-2 0,0 3 0,0 0 0,1 0 0,-1 0 0,5 0 0,-3 0 0,4 0 0,-6 0 0,0 0 0,0 0 0,0 0 0,1 0 0,-1 0 0,6 0 0,-5 0 0,10 0 0,-9 0 0,9 0 0,-4 0 0,12 0 0,-10 0 0,9 0 0,-11 0 0,6 0 0,-1 0 0,-5 0 0,4 0 0,-9 0 0,3 0 0,1 0 0,-4 0 0,9 0 0,-10 0 0,10 0 0,-9 0 0,13 0 0,-13 0 0,7 0 0,-8 0 0,-1 0 0,0 0 0,0 0 0,0 0 0,-1 0 0,1 0 0,0 0 0,0 0 0,0 0 0,0 0 0,0 0 0,0 0 0,0 0 0,0 0 0,0 0 0,0 0 0,0 0 0,0 0 0,0 0 0,1 0 0,-1 0 0,5 0 0,-3 0 0,4 0 0,-6-4 0,0 3 0,0-6 0,6 6 0,-5-3 0,5 0 0,0 3 0,-5-6 0,5 6 0,0-3 0,-5 1 0,5 2 0,-6-3 0,0 0 0,0 3 0,6-2 0,-4-1 0,3 3 0,-5-3 0,1 1 0,-1 2 0,0-3 0,0 4 0,0 0 0,1 0 0,-2 0 0,1 0 0,-1 0 0,2-4 0,-2 3 0,2-2 0,-1 3 0,0 0 0,0 0 0,0-4 0,1 3 0,-1-3 0,0 4 0,0 0 0,-1 0 0,1 0 0,0 0 0,0 0 0,0-3 0,0 2 0,1-7 0,11 7 0,-8-6 0,14 6 0,-4-8 0,0-1 0,13-4 0,-5-1 0,6-3 0,1 4 0,0-9 0,8 9 0,-6-9 0,6 8 0,-8-3 0,0 1 0,-8 4 0,6-4 0,-13 6 0,6 0 0,-1 0 0,-4 0 0,4 5 0,-12 1 0,4 5 0,-9 0 0,3 0 0,-4 0 0,-1 0 0,0 0 0,-1 0 0,1 0 0,0 0 0,0 0 0,0 0 0,0 0 0,0 0 0,1 0 0,4 0 0,-3 0 0,3 0 0,-4 0 0,-1 0 0,6 0 0,-5 0 0,5 0 0,-1 0 0,-3 0 0,9 0 0,-9 0 0,9 0 0,-10 0 0,5 0 0,-6 0 0,0 0 0,0 0 0,1 0 0,-1 0 0,0 0 0,0 0 0,0 0 0,1 0 0,-1 0 0,0 0 0,6 0 0,-5 0 0,5 0 0,-1 0 0,-3 0 0,4 0 0,3 0 0,-7 0 0,8 0 0,-5 0 0,-3 0 0,3 0 0,-4 0 0,-1 0 0,0 0 0,0 0 0,1 0 0,-2 0 0,1 0 0,0 0 0,5 0 0,2 0 0,6 0 0,-1 0 0,8 0 0,-6 0 0,6 0 0,-13 0 0,4 0 0,-4 0 0,0 0 0,4 0 0,-10 0 0,10 0 0,-4 0 0,0 0 0,4 0 0,-9 0 0,9 0 0,-9 0 0,3 0 0,-5 0 0,1 0 0,-1 0 0,0 0 0,0 0 0,0-3 0,0 2 0,0-3 0,0 4 0,0 0 0,1 0 0,-1 0 0,0 0 0,0 0 0,0 0 0,0 0 0,0-4 0,5 3 0,-3-2 0,9 3 0,-10-4 0,5 3 0,-6-2 0,0 3 0,0-4 0,0 4 0,-1-7 0,1 6 0,5-7 0,-3 3 0,4-1 0,-6 3 0,0 3 0,0 0 0,0 0 0,-3 3 0,-1 1 0,-4 3 0,0 1 0,0 1 0,0-1 0,0 0 0,0 6 0,0 1 0,0 0 0,0 4 0,0-4 0,0 5 0,0 1 0,0-1 0,0 0 0,0 8 0,0-6 0,0 13 0,0-13 0,0 13 0,0-6 0,0 8 0,0-1 0,0 1 0,5 0 0,1-8 0,0 6 0,3-13 0,-3 6 0,0-8 0,3 0 0,-8 1 0,7-6 0,-7 4 0,6-10 0,-6 5 0,3-6 0,-4 1 0,3-1 0,-2 0 0,3-1 0,0 2 0,0-2 0,1 1 0,3 6 0,-2 1 0,4 5 0,-1-5 0,-4-1 0,3-6 0,-7 0 0,6 1 0,-6-1 0,6-4 0,-7 4 0,7-4 0,-2 4 0,4 6 0,4 1 0,-1 5 0,7 1 0,-8-1 0,9 1 0,-10-6 0,5 4 0,-7-10 0,2 10 0,-2-9 0,1 4 0,0-1 0,1 2 0,0 6 0,0-1 0,0 0 0,0 1 0,0-6 0,0 4 0,-1-4 0,0 0 0,1 4 0,-1-4 0,1 0 0,0 4 0,0 3 0,0 0 0,1 6 0,-1-8 0,1 8 0,0-6 0,0 6 0,-1-8 0,0 1 0,0-1 0,1 0 0,-1 1 0,0-1 0,1 8 0,-1-6 0,1 6 0,0-1 0,-5-5 0,3 1 0,-3-4 0,3-4 0,-3 0 0,3 4 0,-4-4 0,1 0 0,3 4 0,-3-4 0,4 5 0,-5 0 0,4 1 0,-3-1 0,4 1 0,0-1 0,1 0 0,0 8 0,4 11 0,-1-1 0,2 1 0,-5-4 0,1-6 0,0 8 0,0-1 0,0 1 0,0-1 0,1 1 0,2-8 0,-2-1 0,1-8 0,-4 1 0,-4-6 0,2-2 0,-7-5 0,3 1 0,-1-1 0,-2 0 0,3 0 0,1 6 0,0 1 0,1 0 0,4 11 0,-4-9 0,6 18 0,-2-13 0,1 22 0,-1-20 0,-4 13 0,2-22 0,-7 4 0,7-4 0,-7 5 0,8 1 0,-8-1 0,8 1 0,-3-1 0,0 1 0,3-1 0,-8 0 0,8 1 0,-4-1 0,1 1 0,4 6 0,-5-10 0,1 9 0,3-11 0,-4 6 0,5-1 0,-4 0 0,2-5 0,-7 4 0,6-5 0,-6 0 0,3-3 0,-1-6 0,-2 1 0,3 0 0,-4 2 0,0 8 0,0-6 0,0 9 0,0-10 0,0 5 0,0-6 0,0 0 0,0 0 0,0 1 0,0-1 0,0 0 0,0 0 0,0 1 0,0-2 0,-3-2 0,-1-2 0,-9-3 0,-2 0 0,-6 0 0,1 0 0,-8 0 0,6 0 0,-6 0 0,8 0 0,-1 0 0,0 0 0,1 0 0,-1 0 0,1 0 0,5 0 0,-4 0 0,9 0 0,-9 4 0,9-2 0,-9 2 0,4 1 0,0-4 0,-4 3 0,4 1 0,-1-4 0,-3 3 0,10-4 0,-11 5 0,5-4 0,0 4 0,-4-5 0,4 0 0,-6 0 0,1 0 0,5 0 0,-4 0 0,3 0 0,-4 0 0,5 0 0,-4 0 0,4 0 0,-6 0 0,-9 4 0,0-3 0,-1 4 0,3-5 0,13 3 0,-4-2 0,4 7 0,-6-6 0,1 2 0,-1 1 0,1 0 0,5 4 0,-5-3 0,5 2 0,-5-2 0,-1 4 0,6-1 0,-4 1 0,9-5 0,-3 3 0,4-3 0,-5-1 0,9 3 0,-14-6 0,13 7 0,-7-4 0,-1 5 0,4-4 0,-4 3 0,1-2 0,-6 7 0,-3-2 0,4 2 0,-2-8 0,11 2 0,-10-1 0,9-1 0,-4 3 0,6-7 0,-1 2 0,1-3 0,0 0 0,0 0 0,1 0 0,-1 0 0,1 0 0,-1 0 0,-6 0 0,-1 0 0,-5 0 0,-8 0 0,6 0 0,-13 0 0,5 0 0,-6 0 0,6 0 0,-5 0 0,13 0 0,-6 0 0,0 0 0,6 0 0,-6 0 0,1 0 0,4 0 0,-4 0 0,-1 0 0,6 0 0,-6 0 0,7 0 0,1 0 0,5 0 0,-5 0 0,5 0 0,-5-4 0,-1 3 0,1-4 0,5 5 0,-4 0 0,9 0 0,-4 0 0,6 0 0,0 0 0,0 0 0,0 0 0,1 0 0,0 0 0,0 0 0,-6 0 0,3 0 0,-9 0 0,4 0 0,-6 0 0,1 0 0,-1 0 0,0 0 0,1 0 0,5 0 0,1 0 0,6 0 0,-1 0 0,1 0 0,1 0 0,-1 0 0,-3 0 0,2 0 0,-9 0 0,3 0 0,0 0 0,-4 0 0,9 0 0,-3 0 0,4 0 0,1 0 0,3 0 0,2 0 0</inkml:trace>
</inkml:ink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755988-A845-104B-91FB-0538DC19AE7E}" type="datetimeFigureOut">
              <a:rPr kumimoji="1" lang="ko-KR" altLang="en-US" smtClean="0"/>
              <a:t>2019. 9. 3.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F5B3A-D732-8842-A8E8-6395DEC3FBE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1563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9/3/19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9/3/19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4.png"/><Relationship Id="rId4" Type="http://schemas.openxmlformats.org/officeDocument/2006/relationships/customXml" Target="../ink/ink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DFEF8384-2545-4ACD-9071-49DD1CFC4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Freeform 22">
            <a:extLst>
              <a:ext uri="{FF2B5EF4-FFF2-40B4-BE49-F238E27FC236}">
                <a16:creationId xmlns:a16="http://schemas.microsoft.com/office/drawing/2014/main" id="{F77DB8FA-61A7-4DE7-A777-6D258D172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4695443" cy="6858000"/>
          </a:xfrm>
          <a:custGeom>
            <a:avLst/>
            <a:gdLst>
              <a:gd name="connsiteX0" fmla="*/ 0 w 4992864"/>
              <a:gd name="connsiteY0" fmla="*/ 0 h 6858000"/>
              <a:gd name="connsiteX1" fmla="*/ 4813476 w 4992864"/>
              <a:gd name="connsiteY1" fmla="*/ 0 h 6858000"/>
              <a:gd name="connsiteX2" fmla="*/ 4818239 w 4992864"/>
              <a:gd name="connsiteY2" fmla="*/ 66675 h 6858000"/>
              <a:gd name="connsiteX3" fmla="*/ 4826176 w 4992864"/>
              <a:gd name="connsiteY3" fmla="*/ 122237 h 6858000"/>
              <a:gd name="connsiteX4" fmla="*/ 4835701 w 4992864"/>
              <a:gd name="connsiteY4" fmla="*/ 174625 h 6858000"/>
              <a:gd name="connsiteX5" fmla="*/ 4851576 w 4992864"/>
              <a:gd name="connsiteY5" fmla="*/ 217487 h 6858000"/>
              <a:gd name="connsiteX6" fmla="*/ 4867451 w 4992864"/>
              <a:gd name="connsiteY6" fmla="*/ 260350 h 6858000"/>
              <a:gd name="connsiteX7" fmla="*/ 4886501 w 4992864"/>
              <a:gd name="connsiteY7" fmla="*/ 296862 h 6858000"/>
              <a:gd name="connsiteX8" fmla="*/ 4905551 w 4992864"/>
              <a:gd name="connsiteY8" fmla="*/ 334962 h 6858000"/>
              <a:gd name="connsiteX9" fmla="*/ 4923014 w 4992864"/>
              <a:gd name="connsiteY9" fmla="*/ 369887 h 6858000"/>
              <a:gd name="connsiteX10" fmla="*/ 4940476 w 4992864"/>
              <a:gd name="connsiteY10" fmla="*/ 409575 h 6858000"/>
              <a:gd name="connsiteX11" fmla="*/ 4956351 w 4992864"/>
              <a:gd name="connsiteY11" fmla="*/ 450850 h 6858000"/>
              <a:gd name="connsiteX12" fmla="*/ 4970639 w 4992864"/>
              <a:gd name="connsiteY12" fmla="*/ 496887 h 6858000"/>
              <a:gd name="connsiteX13" fmla="*/ 4981751 w 4992864"/>
              <a:gd name="connsiteY13" fmla="*/ 546100 h 6858000"/>
              <a:gd name="connsiteX14" fmla="*/ 4989689 w 4992864"/>
              <a:gd name="connsiteY14" fmla="*/ 606425 h 6858000"/>
              <a:gd name="connsiteX15" fmla="*/ 4992864 w 4992864"/>
              <a:gd name="connsiteY15" fmla="*/ 673100 h 6858000"/>
              <a:gd name="connsiteX16" fmla="*/ 4989689 w 4992864"/>
              <a:gd name="connsiteY16" fmla="*/ 744537 h 6858000"/>
              <a:gd name="connsiteX17" fmla="*/ 4981751 w 4992864"/>
              <a:gd name="connsiteY17" fmla="*/ 801687 h 6858000"/>
              <a:gd name="connsiteX18" fmla="*/ 4970639 w 4992864"/>
              <a:gd name="connsiteY18" fmla="*/ 854075 h 6858000"/>
              <a:gd name="connsiteX19" fmla="*/ 4956351 w 4992864"/>
              <a:gd name="connsiteY19" fmla="*/ 901700 h 6858000"/>
              <a:gd name="connsiteX20" fmla="*/ 4940476 w 4992864"/>
              <a:gd name="connsiteY20" fmla="*/ 942975 h 6858000"/>
              <a:gd name="connsiteX21" fmla="*/ 4921426 w 4992864"/>
              <a:gd name="connsiteY21" fmla="*/ 981075 h 6858000"/>
              <a:gd name="connsiteX22" fmla="*/ 4902376 w 4992864"/>
              <a:gd name="connsiteY22" fmla="*/ 1017587 h 6858000"/>
              <a:gd name="connsiteX23" fmla="*/ 4883326 w 4992864"/>
              <a:gd name="connsiteY23" fmla="*/ 1055687 h 6858000"/>
              <a:gd name="connsiteX24" fmla="*/ 4865864 w 4992864"/>
              <a:gd name="connsiteY24" fmla="*/ 1095375 h 6858000"/>
              <a:gd name="connsiteX25" fmla="*/ 4848401 w 4992864"/>
              <a:gd name="connsiteY25" fmla="*/ 1136650 h 6858000"/>
              <a:gd name="connsiteX26" fmla="*/ 4834114 w 4992864"/>
              <a:gd name="connsiteY26" fmla="*/ 1182687 h 6858000"/>
              <a:gd name="connsiteX27" fmla="*/ 4824589 w 4992864"/>
              <a:gd name="connsiteY27" fmla="*/ 1235075 h 6858000"/>
              <a:gd name="connsiteX28" fmla="*/ 4815064 w 4992864"/>
              <a:gd name="connsiteY28" fmla="*/ 1295400 h 6858000"/>
              <a:gd name="connsiteX29" fmla="*/ 4813476 w 4992864"/>
              <a:gd name="connsiteY29" fmla="*/ 1363662 h 6858000"/>
              <a:gd name="connsiteX30" fmla="*/ 4815064 w 4992864"/>
              <a:gd name="connsiteY30" fmla="*/ 1431925 h 6858000"/>
              <a:gd name="connsiteX31" fmla="*/ 4824589 w 4992864"/>
              <a:gd name="connsiteY31" fmla="*/ 1492250 h 6858000"/>
              <a:gd name="connsiteX32" fmla="*/ 4834114 w 4992864"/>
              <a:gd name="connsiteY32" fmla="*/ 1544637 h 6858000"/>
              <a:gd name="connsiteX33" fmla="*/ 4848401 w 4992864"/>
              <a:gd name="connsiteY33" fmla="*/ 1589087 h 6858000"/>
              <a:gd name="connsiteX34" fmla="*/ 4865864 w 4992864"/>
              <a:gd name="connsiteY34" fmla="*/ 1631950 h 6858000"/>
              <a:gd name="connsiteX35" fmla="*/ 4883326 w 4992864"/>
              <a:gd name="connsiteY35" fmla="*/ 1671637 h 6858000"/>
              <a:gd name="connsiteX36" fmla="*/ 4902376 w 4992864"/>
              <a:gd name="connsiteY36" fmla="*/ 1708150 h 6858000"/>
              <a:gd name="connsiteX37" fmla="*/ 4921426 w 4992864"/>
              <a:gd name="connsiteY37" fmla="*/ 1743075 h 6858000"/>
              <a:gd name="connsiteX38" fmla="*/ 4940476 w 4992864"/>
              <a:gd name="connsiteY38" fmla="*/ 1782762 h 6858000"/>
              <a:gd name="connsiteX39" fmla="*/ 4956351 w 4992864"/>
              <a:gd name="connsiteY39" fmla="*/ 1824037 h 6858000"/>
              <a:gd name="connsiteX40" fmla="*/ 4970639 w 4992864"/>
              <a:gd name="connsiteY40" fmla="*/ 1870075 h 6858000"/>
              <a:gd name="connsiteX41" fmla="*/ 4981751 w 4992864"/>
              <a:gd name="connsiteY41" fmla="*/ 1922462 h 6858000"/>
              <a:gd name="connsiteX42" fmla="*/ 4989689 w 4992864"/>
              <a:gd name="connsiteY42" fmla="*/ 1982787 h 6858000"/>
              <a:gd name="connsiteX43" fmla="*/ 4992864 w 4992864"/>
              <a:gd name="connsiteY43" fmla="*/ 2051050 h 6858000"/>
              <a:gd name="connsiteX44" fmla="*/ 4989689 w 4992864"/>
              <a:gd name="connsiteY44" fmla="*/ 2119312 h 6858000"/>
              <a:gd name="connsiteX45" fmla="*/ 4981751 w 4992864"/>
              <a:gd name="connsiteY45" fmla="*/ 2179637 h 6858000"/>
              <a:gd name="connsiteX46" fmla="*/ 4970639 w 4992864"/>
              <a:gd name="connsiteY46" fmla="*/ 2232025 h 6858000"/>
              <a:gd name="connsiteX47" fmla="*/ 4956351 w 4992864"/>
              <a:gd name="connsiteY47" fmla="*/ 2278062 h 6858000"/>
              <a:gd name="connsiteX48" fmla="*/ 4940476 w 4992864"/>
              <a:gd name="connsiteY48" fmla="*/ 2319337 h 6858000"/>
              <a:gd name="connsiteX49" fmla="*/ 4921426 w 4992864"/>
              <a:gd name="connsiteY49" fmla="*/ 2359025 h 6858000"/>
              <a:gd name="connsiteX50" fmla="*/ 4902376 w 4992864"/>
              <a:gd name="connsiteY50" fmla="*/ 2395537 h 6858000"/>
              <a:gd name="connsiteX51" fmla="*/ 4883326 w 4992864"/>
              <a:gd name="connsiteY51" fmla="*/ 2433637 h 6858000"/>
              <a:gd name="connsiteX52" fmla="*/ 4865864 w 4992864"/>
              <a:gd name="connsiteY52" fmla="*/ 2471737 h 6858000"/>
              <a:gd name="connsiteX53" fmla="*/ 4848401 w 4992864"/>
              <a:gd name="connsiteY53" fmla="*/ 2513012 h 6858000"/>
              <a:gd name="connsiteX54" fmla="*/ 4834114 w 4992864"/>
              <a:gd name="connsiteY54" fmla="*/ 2560637 h 6858000"/>
              <a:gd name="connsiteX55" fmla="*/ 4824589 w 4992864"/>
              <a:gd name="connsiteY55" fmla="*/ 2613025 h 6858000"/>
              <a:gd name="connsiteX56" fmla="*/ 4815064 w 4992864"/>
              <a:gd name="connsiteY56" fmla="*/ 2671762 h 6858000"/>
              <a:gd name="connsiteX57" fmla="*/ 4813476 w 4992864"/>
              <a:gd name="connsiteY57" fmla="*/ 2741612 h 6858000"/>
              <a:gd name="connsiteX58" fmla="*/ 4815064 w 4992864"/>
              <a:gd name="connsiteY58" fmla="*/ 2809875 h 6858000"/>
              <a:gd name="connsiteX59" fmla="*/ 4824589 w 4992864"/>
              <a:gd name="connsiteY59" fmla="*/ 2868612 h 6858000"/>
              <a:gd name="connsiteX60" fmla="*/ 4834114 w 4992864"/>
              <a:gd name="connsiteY60" fmla="*/ 2922587 h 6858000"/>
              <a:gd name="connsiteX61" fmla="*/ 4848401 w 4992864"/>
              <a:gd name="connsiteY61" fmla="*/ 2967037 h 6858000"/>
              <a:gd name="connsiteX62" fmla="*/ 4865864 w 4992864"/>
              <a:gd name="connsiteY62" fmla="*/ 3009900 h 6858000"/>
              <a:gd name="connsiteX63" fmla="*/ 4883326 w 4992864"/>
              <a:gd name="connsiteY63" fmla="*/ 3046412 h 6858000"/>
              <a:gd name="connsiteX64" fmla="*/ 4902376 w 4992864"/>
              <a:gd name="connsiteY64" fmla="*/ 3084512 h 6858000"/>
              <a:gd name="connsiteX65" fmla="*/ 4921426 w 4992864"/>
              <a:gd name="connsiteY65" fmla="*/ 3121025 h 6858000"/>
              <a:gd name="connsiteX66" fmla="*/ 4940476 w 4992864"/>
              <a:gd name="connsiteY66" fmla="*/ 3160712 h 6858000"/>
              <a:gd name="connsiteX67" fmla="*/ 4956351 w 4992864"/>
              <a:gd name="connsiteY67" fmla="*/ 3201987 h 6858000"/>
              <a:gd name="connsiteX68" fmla="*/ 4970639 w 4992864"/>
              <a:gd name="connsiteY68" fmla="*/ 3248025 h 6858000"/>
              <a:gd name="connsiteX69" fmla="*/ 4981751 w 4992864"/>
              <a:gd name="connsiteY69" fmla="*/ 3300412 h 6858000"/>
              <a:gd name="connsiteX70" fmla="*/ 4989689 w 4992864"/>
              <a:gd name="connsiteY70" fmla="*/ 3360737 h 6858000"/>
              <a:gd name="connsiteX71" fmla="*/ 4992864 w 4992864"/>
              <a:gd name="connsiteY71" fmla="*/ 3427412 h 6858000"/>
              <a:gd name="connsiteX72" fmla="*/ 4989689 w 4992864"/>
              <a:gd name="connsiteY72" fmla="*/ 3497262 h 6858000"/>
              <a:gd name="connsiteX73" fmla="*/ 4981751 w 4992864"/>
              <a:gd name="connsiteY73" fmla="*/ 3557587 h 6858000"/>
              <a:gd name="connsiteX74" fmla="*/ 4970639 w 4992864"/>
              <a:gd name="connsiteY74" fmla="*/ 3609975 h 6858000"/>
              <a:gd name="connsiteX75" fmla="*/ 4956351 w 4992864"/>
              <a:gd name="connsiteY75" fmla="*/ 3656012 h 6858000"/>
              <a:gd name="connsiteX76" fmla="*/ 4940476 w 4992864"/>
              <a:gd name="connsiteY76" fmla="*/ 3697287 h 6858000"/>
              <a:gd name="connsiteX77" fmla="*/ 4921426 w 4992864"/>
              <a:gd name="connsiteY77" fmla="*/ 3736975 h 6858000"/>
              <a:gd name="connsiteX78" fmla="*/ 4883326 w 4992864"/>
              <a:gd name="connsiteY78" fmla="*/ 3811587 h 6858000"/>
              <a:gd name="connsiteX79" fmla="*/ 4865864 w 4992864"/>
              <a:gd name="connsiteY79" fmla="*/ 3848100 h 6858000"/>
              <a:gd name="connsiteX80" fmla="*/ 4848401 w 4992864"/>
              <a:gd name="connsiteY80" fmla="*/ 3890962 h 6858000"/>
              <a:gd name="connsiteX81" fmla="*/ 4834114 w 4992864"/>
              <a:gd name="connsiteY81" fmla="*/ 3935412 h 6858000"/>
              <a:gd name="connsiteX82" fmla="*/ 4824589 w 4992864"/>
              <a:gd name="connsiteY82" fmla="*/ 3987800 h 6858000"/>
              <a:gd name="connsiteX83" fmla="*/ 4815064 w 4992864"/>
              <a:gd name="connsiteY83" fmla="*/ 4048125 h 6858000"/>
              <a:gd name="connsiteX84" fmla="*/ 4813476 w 4992864"/>
              <a:gd name="connsiteY84" fmla="*/ 4116387 h 6858000"/>
              <a:gd name="connsiteX85" fmla="*/ 4815064 w 4992864"/>
              <a:gd name="connsiteY85" fmla="*/ 4186237 h 6858000"/>
              <a:gd name="connsiteX86" fmla="*/ 4824589 w 4992864"/>
              <a:gd name="connsiteY86" fmla="*/ 4244975 h 6858000"/>
              <a:gd name="connsiteX87" fmla="*/ 4834114 w 4992864"/>
              <a:gd name="connsiteY87" fmla="*/ 4297362 h 6858000"/>
              <a:gd name="connsiteX88" fmla="*/ 4848401 w 4992864"/>
              <a:gd name="connsiteY88" fmla="*/ 4343400 h 6858000"/>
              <a:gd name="connsiteX89" fmla="*/ 4865864 w 4992864"/>
              <a:gd name="connsiteY89" fmla="*/ 4386262 h 6858000"/>
              <a:gd name="connsiteX90" fmla="*/ 4883326 w 4992864"/>
              <a:gd name="connsiteY90" fmla="*/ 4424362 h 6858000"/>
              <a:gd name="connsiteX91" fmla="*/ 4921426 w 4992864"/>
              <a:gd name="connsiteY91" fmla="*/ 4498975 h 6858000"/>
              <a:gd name="connsiteX92" fmla="*/ 4940476 w 4992864"/>
              <a:gd name="connsiteY92" fmla="*/ 4537075 h 6858000"/>
              <a:gd name="connsiteX93" fmla="*/ 4956351 w 4992864"/>
              <a:gd name="connsiteY93" fmla="*/ 4579937 h 6858000"/>
              <a:gd name="connsiteX94" fmla="*/ 4970639 w 4992864"/>
              <a:gd name="connsiteY94" fmla="*/ 4625975 h 6858000"/>
              <a:gd name="connsiteX95" fmla="*/ 4981751 w 4992864"/>
              <a:gd name="connsiteY95" fmla="*/ 4678362 h 6858000"/>
              <a:gd name="connsiteX96" fmla="*/ 4989689 w 4992864"/>
              <a:gd name="connsiteY96" fmla="*/ 4738687 h 6858000"/>
              <a:gd name="connsiteX97" fmla="*/ 4992864 w 4992864"/>
              <a:gd name="connsiteY97" fmla="*/ 4806950 h 6858000"/>
              <a:gd name="connsiteX98" fmla="*/ 4989689 w 4992864"/>
              <a:gd name="connsiteY98" fmla="*/ 4875212 h 6858000"/>
              <a:gd name="connsiteX99" fmla="*/ 4981751 w 4992864"/>
              <a:gd name="connsiteY99" fmla="*/ 4935537 h 6858000"/>
              <a:gd name="connsiteX100" fmla="*/ 4970639 w 4992864"/>
              <a:gd name="connsiteY100" fmla="*/ 4987925 h 6858000"/>
              <a:gd name="connsiteX101" fmla="*/ 4956351 w 4992864"/>
              <a:gd name="connsiteY101" fmla="*/ 5033962 h 6858000"/>
              <a:gd name="connsiteX102" fmla="*/ 4940476 w 4992864"/>
              <a:gd name="connsiteY102" fmla="*/ 5075237 h 6858000"/>
              <a:gd name="connsiteX103" fmla="*/ 4921426 w 4992864"/>
              <a:gd name="connsiteY103" fmla="*/ 5114925 h 6858000"/>
              <a:gd name="connsiteX104" fmla="*/ 4902376 w 4992864"/>
              <a:gd name="connsiteY104" fmla="*/ 5149850 h 6858000"/>
              <a:gd name="connsiteX105" fmla="*/ 4883326 w 4992864"/>
              <a:gd name="connsiteY105" fmla="*/ 5186362 h 6858000"/>
              <a:gd name="connsiteX106" fmla="*/ 4865864 w 4992864"/>
              <a:gd name="connsiteY106" fmla="*/ 5226050 h 6858000"/>
              <a:gd name="connsiteX107" fmla="*/ 4848401 w 4992864"/>
              <a:gd name="connsiteY107" fmla="*/ 5268912 h 6858000"/>
              <a:gd name="connsiteX108" fmla="*/ 4834114 w 4992864"/>
              <a:gd name="connsiteY108" fmla="*/ 5313362 h 6858000"/>
              <a:gd name="connsiteX109" fmla="*/ 4824589 w 4992864"/>
              <a:gd name="connsiteY109" fmla="*/ 5365750 h 6858000"/>
              <a:gd name="connsiteX110" fmla="*/ 4815064 w 4992864"/>
              <a:gd name="connsiteY110" fmla="*/ 5426075 h 6858000"/>
              <a:gd name="connsiteX111" fmla="*/ 4813476 w 4992864"/>
              <a:gd name="connsiteY111" fmla="*/ 5494337 h 6858000"/>
              <a:gd name="connsiteX112" fmla="*/ 4815064 w 4992864"/>
              <a:gd name="connsiteY112" fmla="*/ 5562600 h 6858000"/>
              <a:gd name="connsiteX113" fmla="*/ 4824589 w 4992864"/>
              <a:gd name="connsiteY113" fmla="*/ 5622925 h 6858000"/>
              <a:gd name="connsiteX114" fmla="*/ 4834114 w 4992864"/>
              <a:gd name="connsiteY114" fmla="*/ 5675312 h 6858000"/>
              <a:gd name="connsiteX115" fmla="*/ 4848401 w 4992864"/>
              <a:gd name="connsiteY115" fmla="*/ 5721350 h 6858000"/>
              <a:gd name="connsiteX116" fmla="*/ 4865864 w 4992864"/>
              <a:gd name="connsiteY116" fmla="*/ 5762625 h 6858000"/>
              <a:gd name="connsiteX117" fmla="*/ 4883326 w 4992864"/>
              <a:gd name="connsiteY117" fmla="*/ 5802312 h 6858000"/>
              <a:gd name="connsiteX118" fmla="*/ 4902376 w 4992864"/>
              <a:gd name="connsiteY118" fmla="*/ 5840412 h 6858000"/>
              <a:gd name="connsiteX119" fmla="*/ 4921426 w 4992864"/>
              <a:gd name="connsiteY119" fmla="*/ 5876925 h 6858000"/>
              <a:gd name="connsiteX120" fmla="*/ 4940476 w 4992864"/>
              <a:gd name="connsiteY120" fmla="*/ 5915025 h 6858000"/>
              <a:gd name="connsiteX121" fmla="*/ 4956351 w 4992864"/>
              <a:gd name="connsiteY121" fmla="*/ 5956300 h 6858000"/>
              <a:gd name="connsiteX122" fmla="*/ 4970639 w 4992864"/>
              <a:gd name="connsiteY122" fmla="*/ 6003925 h 6858000"/>
              <a:gd name="connsiteX123" fmla="*/ 4981751 w 4992864"/>
              <a:gd name="connsiteY123" fmla="*/ 6056312 h 6858000"/>
              <a:gd name="connsiteX124" fmla="*/ 4989689 w 4992864"/>
              <a:gd name="connsiteY124" fmla="*/ 6113462 h 6858000"/>
              <a:gd name="connsiteX125" fmla="*/ 4992864 w 4992864"/>
              <a:gd name="connsiteY125" fmla="*/ 6183312 h 6858000"/>
              <a:gd name="connsiteX126" fmla="*/ 4989689 w 4992864"/>
              <a:gd name="connsiteY126" fmla="*/ 6251575 h 6858000"/>
              <a:gd name="connsiteX127" fmla="*/ 4981751 w 4992864"/>
              <a:gd name="connsiteY127" fmla="*/ 6311900 h 6858000"/>
              <a:gd name="connsiteX128" fmla="*/ 4970639 w 4992864"/>
              <a:gd name="connsiteY128" fmla="*/ 6361112 h 6858000"/>
              <a:gd name="connsiteX129" fmla="*/ 4956351 w 4992864"/>
              <a:gd name="connsiteY129" fmla="*/ 6407150 h 6858000"/>
              <a:gd name="connsiteX130" fmla="*/ 4940476 w 4992864"/>
              <a:gd name="connsiteY130" fmla="*/ 6448425 h 6858000"/>
              <a:gd name="connsiteX131" fmla="*/ 4923014 w 4992864"/>
              <a:gd name="connsiteY131" fmla="*/ 6488112 h 6858000"/>
              <a:gd name="connsiteX132" fmla="*/ 4905551 w 4992864"/>
              <a:gd name="connsiteY132" fmla="*/ 6523037 h 6858000"/>
              <a:gd name="connsiteX133" fmla="*/ 4886501 w 4992864"/>
              <a:gd name="connsiteY133" fmla="*/ 6561137 h 6858000"/>
              <a:gd name="connsiteX134" fmla="*/ 4867451 w 4992864"/>
              <a:gd name="connsiteY134" fmla="*/ 6597650 h 6858000"/>
              <a:gd name="connsiteX135" fmla="*/ 4851576 w 4992864"/>
              <a:gd name="connsiteY135" fmla="*/ 6640512 h 6858000"/>
              <a:gd name="connsiteX136" fmla="*/ 4835701 w 4992864"/>
              <a:gd name="connsiteY136" fmla="*/ 6683375 h 6858000"/>
              <a:gd name="connsiteX137" fmla="*/ 4826176 w 4992864"/>
              <a:gd name="connsiteY137" fmla="*/ 6735762 h 6858000"/>
              <a:gd name="connsiteX138" fmla="*/ 4818239 w 4992864"/>
              <a:gd name="connsiteY138" fmla="*/ 6791325 h 6858000"/>
              <a:gd name="connsiteX139" fmla="*/ 4813476 w 4992864"/>
              <a:gd name="connsiteY139" fmla="*/ 6858000 h 6858000"/>
              <a:gd name="connsiteX140" fmla="*/ 0 w 499286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992864" h="6858000">
                <a:moveTo>
                  <a:pt x="0" y="0"/>
                </a:moveTo>
                <a:lnTo>
                  <a:pt x="4813476" y="0"/>
                </a:lnTo>
                <a:lnTo>
                  <a:pt x="4818239" y="66675"/>
                </a:lnTo>
                <a:lnTo>
                  <a:pt x="4826176" y="122237"/>
                </a:lnTo>
                <a:lnTo>
                  <a:pt x="4835701" y="174625"/>
                </a:lnTo>
                <a:lnTo>
                  <a:pt x="4851576" y="217487"/>
                </a:lnTo>
                <a:lnTo>
                  <a:pt x="4867451" y="260350"/>
                </a:lnTo>
                <a:lnTo>
                  <a:pt x="4886501" y="296862"/>
                </a:lnTo>
                <a:lnTo>
                  <a:pt x="4905551" y="334962"/>
                </a:lnTo>
                <a:lnTo>
                  <a:pt x="4923014" y="369887"/>
                </a:lnTo>
                <a:lnTo>
                  <a:pt x="4940476" y="409575"/>
                </a:lnTo>
                <a:lnTo>
                  <a:pt x="4956351" y="450850"/>
                </a:lnTo>
                <a:lnTo>
                  <a:pt x="4970639" y="496887"/>
                </a:lnTo>
                <a:lnTo>
                  <a:pt x="4981751" y="546100"/>
                </a:lnTo>
                <a:lnTo>
                  <a:pt x="4989689" y="606425"/>
                </a:lnTo>
                <a:lnTo>
                  <a:pt x="4992864" y="673100"/>
                </a:lnTo>
                <a:lnTo>
                  <a:pt x="4989689" y="744537"/>
                </a:lnTo>
                <a:lnTo>
                  <a:pt x="4981751" y="801687"/>
                </a:lnTo>
                <a:lnTo>
                  <a:pt x="4970639" y="854075"/>
                </a:lnTo>
                <a:lnTo>
                  <a:pt x="4956351" y="901700"/>
                </a:lnTo>
                <a:lnTo>
                  <a:pt x="4940476" y="942975"/>
                </a:lnTo>
                <a:lnTo>
                  <a:pt x="4921426" y="981075"/>
                </a:lnTo>
                <a:lnTo>
                  <a:pt x="4902376" y="1017587"/>
                </a:lnTo>
                <a:lnTo>
                  <a:pt x="4883326" y="1055687"/>
                </a:lnTo>
                <a:lnTo>
                  <a:pt x="4865864" y="1095375"/>
                </a:lnTo>
                <a:lnTo>
                  <a:pt x="4848401" y="1136650"/>
                </a:lnTo>
                <a:lnTo>
                  <a:pt x="4834114" y="1182687"/>
                </a:lnTo>
                <a:lnTo>
                  <a:pt x="4824589" y="1235075"/>
                </a:lnTo>
                <a:lnTo>
                  <a:pt x="4815064" y="1295400"/>
                </a:lnTo>
                <a:lnTo>
                  <a:pt x="4813476" y="1363662"/>
                </a:lnTo>
                <a:lnTo>
                  <a:pt x="4815064" y="1431925"/>
                </a:lnTo>
                <a:lnTo>
                  <a:pt x="4824589" y="1492250"/>
                </a:lnTo>
                <a:lnTo>
                  <a:pt x="4834114" y="1544637"/>
                </a:lnTo>
                <a:lnTo>
                  <a:pt x="4848401" y="1589087"/>
                </a:lnTo>
                <a:lnTo>
                  <a:pt x="4865864" y="1631950"/>
                </a:lnTo>
                <a:lnTo>
                  <a:pt x="4883326" y="1671637"/>
                </a:lnTo>
                <a:lnTo>
                  <a:pt x="4902376" y="1708150"/>
                </a:lnTo>
                <a:lnTo>
                  <a:pt x="4921426" y="1743075"/>
                </a:lnTo>
                <a:lnTo>
                  <a:pt x="4940476" y="1782762"/>
                </a:lnTo>
                <a:lnTo>
                  <a:pt x="4956351" y="1824037"/>
                </a:lnTo>
                <a:lnTo>
                  <a:pt x="4970639" y="1870075"/>
                </a:lnTo>
                <a:lnTo>
                  <a:pt x="4981751" y="1922462"/>
                </a:lnTo>
                <a:lnTo>
                  <a:pt x="4989689" y="1982787"/>
                </a:lnTo>
                <a:lnTo>
                  <a:pt x="4992864" y="2051050"/>
                </a:lnTo>
                <a:lnTo>
                  <a:pt x="4989689" y="2119312"/>
                </a:lnTo>
                <a:lnTo>
                  <a:pt x="4981751" y="2179637"/>
                </a:lnTo>
                <a:lnTo>
                  <a:pt x="4970639" y="2232025"/>
                </a:lnTo>
                <a:lnTo>
                  <a:pt x="4956351" y="2278062"/>
                </a:lnTo>
                <a:lnTo>
                  <a:pt x="4940476" y="2319337"/>
                </a:lnTo>
                <a:lnTo>
                  <a:pt x="4921426" y="2359025"/>
                </a:lnTo>
                <a:lnTo>
                  <a:pt x="4902376" y="2395537"/>
                </a:lnTo>
                <a:lnTo>
                  <a:pt x="4883326" y="2433637"/>
                </a:lnTo>
                <a:lnTo>
                  <a:pt x="4865864" y="2471737"/>
                </a:lnTo>
                <a:lnTo>
                  <a:pt x="4848401" y="2513012"/>
                </a:lnTo>
                <a:lnTo>
                  <a:pt x="4834114" y="2560637"/>
                </a:lnTo>
                <a:lnTo>
                  <a:pt x="4824589" y="2613025"/>
                </a:lnTo>
                <a:lnTo>
                  <a:pt x="4815064" y="2671762"/>
                </a:lnTo>
                <a:lnTo>
                  <a:pt x="4813476" y="2741612"/>
                </a:lnTo>
                <a:lnTo>
                  <a:pt x="4815064" y="2809875"/>
                </a:lnTo>
                <a:lnTo>
                  <a:pt x="4824589" y="2868612"/>
                </a:lnTo>
                <a:lnTo>
                  <a:pt x="4834114" y="2922587"/>
                </a:lnTo>
                <a:lnTo>
                  <a:pt x="4848401" y="2967037"/>
                </a:lnTo>
                <a:lnTo>
                  <a:pt x="4865864" y="3009900"/>
                </a:lnTo>
                <a:lnTo>
                  <a:pt x="4883326" y="3046412"/>
                </a:lnTo>
                <a:lnTo>
                  <a:pt x="4902376" y="3084512"/>
                </a:lnTo>
                <a:lnTo>
                  <a:pt x="4921426" y="3121025"/>
                </a:lnTo>
                <a:lnTo>
                  <a:pt x="4940476" y="3160712"/>
                </a:lnTo>
                <a:lnTo>
                  <a:pt x="4956351" y="3201987"/>
                </a:lnTo>
                <a:lnTo>
                  <a:pt x="4970639" y="3248025"/>
                </a:lnTo>
                <a:lnTo>
                  <a:pt x="4981751" y="3300412"/>
                </a:lnTo>
                <a:lnTo>
                  <a:pt x="4989689" y="3360737"/>
                </a:lnTo>
                <a:lnTo>
                  <a:pt x="4992864" y="3427412"/>
                </a:lnTo>
                <a:lnTo>
                  <a:pt x="4989689" y="3497262"/>
                </a:lnTo>
                <a:lnTo>
                  <a:pt x="4981751" y="3557587"/>
                </a:lnTo>
                <a:lnTo>
                  <a:pt x="4970639" y="3609975"/>
                </a:lnTo>
                <a:lnTo>
                  <a:pt x="4956351" y="3656012"/>
                </a:lnTo>
                <a:lnTo>
                  <a:pt x="4940476" y="3697287"/>
                </a:lnTo>
                <a:lnTo>
                  <a:pt x="4921426" y="3736975"/>
                </a:lnTo>
                <a:lnTo>
                  <a:pt x="4883326" y="3811587"/>
                </a:lnTo>
                <a:lnTo>
                  <a:pt x="4865864" y="3848100"/>
                </a:lnTo>
                <a:lnTo>
                  <a:pt x="4848401" y="3890962"/>
                </a:lnTo>
                <a:lnTo>
                  <a:pt x="4834114" y="3935412"/>
                </a:lnTo>
                <a:lnTo>
                  <a:pt x="4824589" y="3987800"/>
                </a:lnTo>
                <a:lnTo>
                  <a:pt x="4815064" y="4048125"/>
                </a:lnTo>
                <a:lnTo>
                  <a:pt x="4813476" y="4116387"/>
                </a:lnTo>
                <a:lnTo>
                  <a:pt x="4815064" y="4186237"/>
                </a:lnTo>
                <a:lnTo>
                  <a:pt x="4824589" y="4244975"/>
                </a:lnTo>
                <a:lnTo>
                  <a:pt x="4834114" y="4297362"/>
                </a:lnTo>
                <a:lnTo>
                  <a:pt x="4848401" y="4343400"/>
                </a:lnTo>
                <a:lnTo>
                  <a:pt x="4865864" y="4386262"/>
                </a:lnTo>
                <a:lnTo>
                  <a:pt x="4883326" y="4424362"/>
                </a:lnTo>
                <a:lnTo>
                  <a:pt x="4921426" y="4498975"/>
                </a:lnTo>
                <a:lnTo>
                  <a:pt x="4940476" y="4537075"/>
                </a:lnTo>
                <a:lnTo>
                  <a:pt x="4956351" y="4579937"/>
                </a:lnTo>
                <a:lnTo>
                  <a:pt x="4970639" y="4625975"/>
                </a:lnTo>
                <a:lnTo>
                  <a:pt x="4981751" y="4678362"/>
                </a:lnTo>
                <a:lnTo>
                  <a:pt x="4989689" y="4738687"/>
                </a:lnTo>
                <a:lnTo>
                  <a:pt x="4992864" y="4806950"/>
                </a:lnTo>
                <a:lnTo>
                  <a:pt x="4989689" y="4875212"/>
                </a:lnTo>
                <a:lnTo>
                  <a:pt x="4981751" y="4935537"/>
                </a:lnTo>
                <a:lnTo>
                  <a:pt x="4970639" y="4987925"/>
                </a:lnTo>
                <a:lnTo>
                  <a:pt x="4956351" y="5033962"/>
                </a:lnTo>
                <a:lnTo>
                  <a:pt x="4940476" y="5075237"/>
                </a:lnTo>
                <a:lnTo>
                  <a:pt x="4921426" y="5114925"/>
                </a:lnTo>
                <a:lnTo>
                  <a:pt x="4902376" y="5149850"/>
                </a:lnTo>
                <a:lnTo>
                  <a:pt x="4883326" y="5186362"/>
                </a:lnTo>
                <a:lnTo>
                  <a:pt x="4865864" y="5226050"/>
                </a:lnTo>
                <a:lnTo>
                  <a:pt x="4848401" y="5268912"/>
                </a:lnTo>
                <a:lnTo>
                  <a:pt x="4834114" y="5313362"/>
                </a:lnTo>
                <a:lnTo>
                  <a:pt x="4824589" y="5365750"/>
                </a:lnTo>
                <a:lnTo>
                  <a:pt x="4815064" y="5426075"/>
                </a:lnTo>
                <a:lnTo>
                  <a:pt x="4813476" y="5494337"/>
                </a:lnTo>
                <a:lnTo>
                  <a:pt x="4815064" y="5562600"/>
                </a:lnTo>
                <a:lnTo>
                  <a:pt x="4824589" y="5622925"/>
                </a:lnTo>
                <a:lnTo>
                  <a:pt x="4834114" y="5675312"/>
                </a:lnTo>
                <a:lnTo>
                  <a:pt x="4848401" y="5721350"/>
                </a:lnTo>
                <a:lnTo>
                  <a:pt x="4865864" y="5762625"/>
                </a:lnTo>
                <a:lnTo>
                  <a:pt x="4883326" y="5802312"/>
                </a:lnTo>
                <a:lnTo>
                  <a:pt x="4902376" y="5840412"/>
                </a:lnTo>
                <a:lnTo>
                  <a:pt x="4921426" y="5876925"/>
                </a:lnTo>
                <a:lnTo>
                  <a:pt x="4940476" y="5915025"/>
                </a:lnTo>
                <a:lnTo>
                  <a:pt x="4956351" y="5956300"/>
                </a:lnTo>
                <a:lnTo>
                  <a:pt x="4970639" y="6003925"/>
                </a:lnTo>
                <a:lnTo>
                  <a:pt x="4981751" y="6056312"/>
                </a:lnTo>
                <a:lnTo>
                  <a:pt x="4989689" y="6113462"/>
                </a:lnTo>
                <a:lnTo>
                  <a:pt x="4992864" y="6183312"/>
                </a:lnTo>
                <a:lnTo>
                  <a:pt x="4989689" y="6251575"/>
                </a:lnTo>
                <a:lnTo>
                  <a:pt x="4981751" y="6311900"/>
                </a:lnTo>
                <a:lnTo>
                  <a:pt x="4970639" y="6361112"/>
                </a:lnTo>
                <a:lnTo>
                  <a:pt x="4956351" y="6407150"/>
                </a:lnTo>
                <a:lnTo>
                  <a:pt x="4940476" y="6448425"/>
                </a:lnTo>
                <a:lnTo>
                  <a:pt x="4923014" y="6488112"/>
                </a:lnTo>
                <a:lnTo>
                  <a:pt x="4905551" y="6523037"/>
                </a:lnTo>
                <a:lnTo>
                  <a:pt x="4886501" y="6561137"/>
                </a:lnTo>
                <a:lnTo>
                  <a:pt x="4867451" y="6597650"/>
                </a:lnTo>
                <a:lnTo>
                  <a:pt x="4851576" y="6640512"/>
                </a:lnTo>
                <a:lnTo>
                  <a:pt x="4835701" y="6683375"/>
                </a:lnTo>
                <a:lnTo>
                  <a:pt x="4826176" y="6735762"/>
                </a:lnTo>
                <a:lnTo>
                  <a:pt x="4818239" y="6791325"/>
                </a:lnTo>
                <a:lnTo>
                  <a:pt x="48134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E1022EA-B0C6-C04C-8FE6-82CBB2C6B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854" y="643464"/>
            <a:ext cx="3437290" cy="4374850"/>
          </a:xfrm>
        </p:spPr>
        <p:txBody>
          <a:bodyPr>
            <a:normAutofit/>
          </a:bodyPr>
          <a:lstStyle/>
          <a:p>
            <a:r>
              <a:rPr kumimoji="1" lang="en-US" altLang="ko-KR" sz="5100" dirty="0" err="1">
                <a:solidFill>
                  <a:srgbClr val="2A1A00"/>
                </a:solidFill>
              </a:rPr>
              <a:t>Walkdog</a:t>
            </a:r>
            <a:endParaRPr kumimoji="1" lang="ko-KR" altLang="en-US" sz="5100" dirty="0">
              <a:solidFill>
                <a:srgbClr val="2A1A00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EF94C4-FB4B-9048-B778-4F3F642D2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854" y="5338354"/>
            <a:ext cx="3437290" cy="992038"/>
          </a:xfrm>
        </p:spPr>
        <p:txBody>
          <a:bodyPr>
            <a:normAutofit/>
          </a:bodyPr>
          <a:lstStyle/>
          <a:p>
            <a:r>
              <a:rPr kumimoji="1" lang="ko-KR" altLang="en-US" sz="1600" dirty="0">
                <a:solidFill>
                  <a:srgbClr val="F3F3F2"/>
                </a:solidFill>
              </a:rPr>
              <a:t>반려 동물과 </a:t>
            </a:r>
            <a:endParaRPr kumimoji="1" lang="en-US" altLang="ko-KR" sz="1600" dirty="0">
              <a:solidFill>
                <a:srgbClr val="F3F3F2"/>
              </a:solidFill>
            </a:endParaRPr>
          </a:p>
          <a:p>
            <a:r>
              <a:rPr kumimoji="1" lang="ko-KR" altLang="en-US" sz="1600" dirty="0">
                <a:solidFill>
                  <a:srgbClr val="F3F3F2"/>
                </a:solidFill>
              </a:rPr>
              <a:t>함께하는 건강 산책</a:t>
            </a:r>
            <a:endParaRPr kumimoji="1" lang="en-US" altLang="ko-KR" sz="1600" dirty="0">
              <a:solidFill>
                <a:srgbClr val="F3F3F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6EDFD8-7528-E641-BB54-8238CE445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249" y="643464"/>
            <a:ext cx="5254427" cy="557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465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876C18-67BA-BB4F-BEC0-C3903496A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8A94E6-83A4-C242-A2A4-19FCF0BD6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강아지 산책로 추천 어플리케이션</a:t>
            </a:r>
            <a:endParaRPr kumimoji="1" lang="en-US" altLang="ko-KR" dirty="0"/>
          </a:p>
          <a:p>
            <a:r>
              <a:rPr kumimoji="1" lang="ko-KR" altLang="en-US" dirty="0"/>
              <a:t>반려 동물 </a:t>
            </a:r>
            <a:r>
              <a:rPr kumimoji="1" lang="en-US" altLang="ko-KR" dirty="0"/>
              <a:t>1000</a:t>
            </a:r>
            <a:r>
              <a:rPr kumimoji="1" lang="ko-KR" altLang="en-US" dirty="0"/>
              <a:t>만 시대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강아지 산책로의 사각지대를 없애기</a:t>
            </a:r>
            <a:endParaRPr kumimoji="1" lang="en-US" altLang="ko-KR" dirty="0"/>
          </a:p>
          <a:p>
            <a:r>
              <a:rPr kumimoji="1" lang="en-US" altLang="ko-KR" dirty="0"/>
              <a:t>1</a:t>
            </a:r>
            <a:r>
              <a:rPr kumimoji="1" lang="ko-KR" altLang="en-US" dirty="0"/>
              <a:t>인 가구가 늘어남에 따라 반려동물 수요가 늘어 나는 추세</a:t>
            </a:r>
            <a:endParaRPr kumimoji="1" lang="en-US" altLang="ko-KR" dirty="0"/>
          </a:p>
          <a:p>
            <a:r>
              <a:rPr kumimoji="1" lang="ko-KR" altLang="en-US" dirty="0"/>
              <a:t>반려동물의 산책로 추천 및 애견 동반 카페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식당을 반려 인에게 알려줌으로써 반려동물의 건강한 산책을 위해 도움을 주는 서비스</a:t>
            </a:r>
            <a:endParaRPr kumimoji="1" lang="en-US" altLang="ko-KR" dirty="0"/>
          </a:p>
          <a:p>
            <a:r>
              <a:rPr kumimoji="1" lang="ko-KR" altLang="en-US" dirty="0"/>
              <a:t>이와 더불어</a:t>
            </a:r>
            <a:r>
              <a:rPr kumimoji="1" lang="en-US" altLang="ko-KR" dirty="0"/>
              <a:t>,</a:t>
            </a:r>
            <a:r>
              <a:rPr kumimoji="1" lang="ko-KR" altLang="en-US" dirty="0"/>
              <a:t> 반려동물의 연령별 맞춤 간식이나 사료를 판매하는 사이트 소개</a:t>
            </a:r>
            <a:endParaRPr kumimoji="1" lang="en-US" altLang="ko-KR" dirty="0"/>
          </a:p>
          <a:p>
            <a:r>
              <a:rPr kumimoji="1" lang="ko-KR" altLang="en-US" dirty="0"/>
              <a:t>추가</a:t>
            </a:r>
            <a:r>
              <a:rPr kumimoji="1" lang="en-US" altLang="ko-KR" dirty="0"/>
              <a:t>)</a:t>
            </a:r>
            <a:r>
              <a:rPr kumimoji="1" lang="ko-KR" altLang="en-US" dirty="0"/>
              <a:t> 반려동물 후원 서비스</a:t>
            </a:r>
          </a:p>
        </p:txBody>
      </p:sp>
    </p:spTree>
    <p:extLst>
      <p:ext uri="{BB962C8B-B14F-4D97-AF65-F5344CB8AC3E}">
        <p14:creationId xmlns:p14="http://schemas.microsoft.com/office/powerpoint/2010/main" val="2457433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655402-988C-EF4A-9D4E-26412825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01AB6-23EE-4D4A-9F84-6B0DBC18C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웹 사이트</a:t>
            </a:r>
            <a:r>
              <a:rPr kumimoji="1" lang="en-US" altLang="ko-KR" dirty="0"/>
              <a:t>(python or </a:t>
            </a:r>
            <a:r>
              <a:rPr kumimoji="1" lang="en-US" altLang="ko-KR" dirty="0" err="1"/>
              <a:t>node.js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제작 하여 반려 동물의 산책로 목록 추천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산책로 데이터 수집</a:t>
            </a:r>
            <a:r>
              <a:rPr kumimoji="1" lang="en-US" altLang="ko-KR" dirty="0"/>
              <a:t>:</a:t>
            </a:r>
            <a:r>
              <a:rPr kumimoji="1" lang="ko-KR" altLang="en-US" dirty="0"/>
              <a:t> 네이버</a:t>
            </a:r>
            <a:r>
              <a:rPr kumimoji="1" lang="en-US" altLang="ko-KR" dirty="0"/>
              <a:t> or </a:t>
            </a:r>
            <a:r>
              <a:rPr kumimoji="1" lang="ko-KR" altLang="en-US" dirty="0" err="1"/>
              <a:t>인스타</a:t>
            </a:r>
            <a:r>
              <a:rPr kumimoji="1" lang="ko-KR" altLang="en-US" dirty="0"/>
              <a:t> 그램의 </a:t>
            </a:r>
            <a:r>
              <a:rPr kumimoji="1" lang="en-US" altLang="ko-KR" b="1" dirty="0"/>
              <a:t>#</a:t>
            </a:r>
            <a:r>
              <a:rPr kumimoji="1" lang="ko-KR" altLang="en-US" b="1" dirty="0" err="1"/>
              <a:t>강아지산책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#</a:t>
            </a:r>
            <a:r>
              <a:rPr kumimoji="1" lang="ko-KR" altLang="en-US" b="1" dirty="0"/>
              <a:t>강아지 </a:t>
            </a:r>
            <a:r>
              <a:rPr kumimoji="1" lang="en-US" altLang="ko-KR" b="1" dirty="0"/>
              <a:t>#</a:t>
            </a:r>
            <a:r>
              <a:rPr kumimoji="1" lang="ko-KR" altLang="en-US" b="1" dirty="0"/>
              <a:t>산책로</a:t>
            </a:r>
            <a:r>
              <a:rPr kumimoji="1" lang="ko-KR" altLang="en-US" dirty="0"/>
              <a:t> 단어를 검색하여 </a:t>
            </a:r>
            <a:r>
              <a:rPr kumimoji="1" lang="ko-KR" altLang="en-US" dirty="0" err="1"/>
              <a:t>파이썬</a:t>
            </a:r>
            <a:r>
              <a:rPr kumimoji="1" lang="ko-KR" altLang="en-US" dirty="0"/>
              <a:t> 웹 </a:t>
            </a:r>
            <a:r>
              <a:rPr kumimoji="1" lang="ko-KR" altLang="en-US" dirty="0" err="1"/>
              <a:t>크롤링을</a:t>
            </a:r>
            <a:r>
              <a:rPr kumimoji="1" lang="ko-KR" altLang="en-US" dirty="0"/>
              <a:t> 통해 데이터를 수집한다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ko-KR" altLang="en-US" dirty="0"/>
              <a:t>주변</a:t>
            </a:r>
            <a:r>
              <a:rPr kumimoji="1" lang="en-US" altLang="ko-KR" dirty="0"/>
              <a:t>(</a:t>
            </a:r>
            <a:r>
              <a:rPr kumimoji="1" lang="ko-KR" altLang="en-US" dirty="0"/>
              <a:t>애견 동반 맛집</a:t>
            </a:r>
            <a:r>
              <a:rPr kumimoji="1" lang="en-US" altLang="ko-KR" dirty="0"/>
              <a:t>,</a:t>
            </a:r>
            <a:r>
              <a:rPr kumimoji="1" lang="ko-KR" altLang="en-US" dirty="0"/>
              <a:t> 카페</a:t>
            </a:r>
            <a:r>
              <a:rPr kumimoji="1" lang="en-US" altLang="ko-KR" dirty="0"/>
              <a:t>)</a:t>
            </a:r>
            <a:r>
              <a:rPr kumimoji="1" lang="ko-KR" altLang="en-US" dirty="0"/>
              <a:t> 데이터 수집</a:t>
            </a:r>
            <a:r>
              <a:rPr kumimoji="1" lang="en-US" altLang="ko-KR" dirty="0"/>
              <a:t>:</a:t>
            </a:r>
            <a:r>
              <a:rPr kumimoji="1" lang="ko-KR" altLang="en-US" dirty="0"/>
              <a:t> 네이버</a:t>
            </a:r>
            <a:r>
              <a:rPr kumimoji="1" lang="en-US" altLang="ko-KR" dirty="0"/>
              <a:t> or </a:t>
            </a:r>
            <a:r>
              <a:rPr kumimoji="1" lang="ko-KR" altLang="en-US" dirty="0" err="1"/>
              <a:t>인스타그램의</a:t>
            </a:r>
            <a:r>
              <a:rPr kumimoji="1" lang="ko-KR" altLang="en-US" dirty="0"/>
              <a:t> </a:t>
            </a:r>
            <a:r>
              <a:rPr kumimoji="1" lang="en-US" altLang="ko-KR" b="1" dirty="0"/>
              <a:t>#</a:t>
            </a:r>
            <a:r>
              <a:rPr kumimoji="1" lang="ko-KR" altLang="en-US" b="1" dirty="0" err="1"/>
              <a:t>애견동반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#</a:t>
            </a:r>
            <a:r>
              <a:rPr kumimoji="1" lang="ko-KR" altLang="en-US" b="1" dirty="0"/>
              <a:t>애견동반카페 </a:t>
            </a:r>
            <a:endParaRPr kumimoji="1" lang="en-US" altLang="ko-KR" b="1" dirty="0"/>
          </a:p>
          <a:p>
            <a:pPr marL="457200" lvl="1" indent="0">
              <a:buNone/>
            </a:pPr>
            <a:r>
              <a:rPr kumimoji="1" lang="en-US" altLang="ko-KR" b="1" dirty="0"/>
              <a:t>#</a:t>
            </a:r>
            <a:r>
              <a:rPr kumimoji="1" lang="ko-KR" altLang="en-US" b="1" dirty="0"/>
              <a:t>애견동반맛집</a:t>
            </a:r>
            <a:r>
              <a:rPr kumimoji="1" lang="ko-KR" altLang="en-US" dirty="0"/>
              <a:t> 단어를 검색하여 </a:t>
            </a:r>
            <a:r>
              <a:rPr kumimoji="1" lang="ko-KR" altLang="en-US" dirty="0" err="1"/>
              <a:t>파이썬</a:t>
            </a:r>
            <a:r>
              <a:rPr kumimoji="1" lang="ko-KR" altLang="en-US" dirty="0"/>
              <a:t> 웹 </a:t>
            </a:r>
            <a:r>
              <a:rPr kumimoji="1" lang="ko-KR" altLang="en-US" dirty="0" err="1"/>
              <a:t>크롤링을</a:t>
            </a:r>
            <a:r>
              <a:rPr kumimoji="1" lang="ko-KR" altLang="en-US" dirty="0"/>
              <a:t> 통해 데이터를 수집한다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ko-KR" altLang="en-US" dirty="0"/>
              <a:t>데이터의 정확도를 높이기 위해 정확도를 높이는 검사를 한다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3712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655402-988C-EF4A-9D4E-26412825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로그인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01AB6-23EE-4D4A-9F84-6B0DBC18C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  <a:p>
            <a:endParaRPr kumimoji="1"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86F72DC-A9D8-4243-AB8E-F529D0B4E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393" y="1789017"/>
            <a:ext cx="3772696" cy="40028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DDC552-74EB-064C-8434-B3E5188E5296}"/>
              </a:ext>
            </a:extLst>
          </p:cNvPr>
          <p:cNvSpPr txBox="1"/>
          <p:nvPr/>
        </p:nvSpPr>
        <p:spPr>
          <a:xfrm>
            <a:off x="2816774" y="2846042"/>
            <a:ext cx="50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ID: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64E231-048C-B341-8956-062DED3AB636}"/>
              </a:ext>
            </a:extLst>
          </p:cNvPr>
          <p:cNvSpPr txBox="1"/>
          <p:nvPr/>
        </p:nvSpPr>
        <p:spPr>
          <a:xfrm>
            <a:off x="2307022" y="3421116"/>
            <a:ext cx="1182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Password:</a:t>
            </a:r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EAD92FD-41C4-FE42-B301-A46F58F49F96}"/>
              </a:ext>
            </a:extLst>
          </p:cNvPr>
          <p:cNvSpPr/>
          <p:nvPr/>
        </p:nvSpPr>
        <p:spPr>
          <a:xfrm>
            <a:off x="3500678" y="2906845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19C7DF-3B9C-5C44-8140-862BF6C56CB5}"/>
              </a:ext>
            </a:extLst>
          </p:cNvPr>
          <p:cNvSpPr/>
          <p:nvPr/>
        </p:nvSpPr>
        <p:spPr>
          <a:xfrm>
            <a:off x="3489435" y="3481919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CB2FC08-589E-FE4D-B135-A8963D6151DA}"/>
              </a:ext>
            </a:extLst>
          </p:cNvPr>
          <p:cNvSpPr/>
          <p:nvPr/>
        </p:nvSpPr>
        <p:spPr>
          <a:xfrm>
            <a:off x="2359572" y="4102763"/>
            <a:ext cx="3179380" cy="30852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/>
              <a:t>Remember me</a:t>
            </a:r>
            <a:endParaRPr kumimoji="1"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23335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01AB6-23EE-4D4A-9F84-6B0DBC18C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EAD92FD-41C4-FE42-B301-A46F58F49F96}"/>
              </a:ext>
            </a:extLst>
          </p:cNvPr>
          <p:cNvSpPr/>
          <p:nvPr/>
        </p:nvSpPr>
        <p:spPr>
          <a:xfrm>
            <a:off x="2209800" y="1791638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서울 특별시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19C7DF-3B9C-5C44-8140-862BF6C56CB5}"/>
              </a:ext>
            </a:extLst>
          </p:cNvPr>
          <p:cNvSpPr/>
          <p:nvPr/>
        </p:nvSpPr>
        <p:spPr>
          <a:xfrm>
            <a:off x="4034054" y="1791636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노원구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C396A2-EF88-F944-BC2D-AA7CC3DB262D}"/>
              </a:ext>
            </a:extLst>
          </p:cNvPr>
          <p:cNvSpPr txBox="1"/>
          <p:nvPr/>
        </p:nvSpPr>
        <p:spPr>
          <a:xfrm>
            <a:off x="1274853" y="1761236"/>
            <a:ext cx="911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검색</a:t>
            </a:r>
            <a:r>
              <a:rPr kumimoji="1" lang="en-US" altLang="ko-KR" dirty="0"/>
              <a:t>:</a:t>
            </a:r>
            <a:endParaRPr kumimoji="1" lang="ko-KR" altLang="en-US" dirty="0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F4BAB3E8-3079-5943-9881-AEA1360AC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949587"/>
          </a:xfrm>
        </p:spPr>
        <p:txBody>
          <a:bodyPr/>
          <a:lstStyle/>
          <a:p>
            <a:r>
              <a:rPr kumimoji="1" lang="ko-KR" altLang="en-US" dirty="0"/>
              <a:t>산책로 추천</a:t>
            </a:r>
          </a:p>
        </p:txBody>
      </p:sp>
      <p:sp>
        <p:nvSpPr>
          <p:cNvPr id="12" name="삼각형 11">
            <a:extLst>
              <a:ext uri="{FF2B5EF4-FFF2-40B4-BE49-F238E27FC236}">
                <a16:creationId xmlns:a16="http://schemas.microsoft.com/office/drawing/2014/main" id="{CE17C9FE-0D6B-2B4C-A72B-165EC9FE1BE7}"/>
              </a:ext>
            </a:extLst>
          </p:cNvPr>
          <p:cNvSpPr/>
          <p:nvPr/>
        </p:nvSpPr>
        <p:spPr>
          <a:xfrm rot="10800000">
            <a:off x="5271884" y="1847002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B04971D2-67B3-464B-A468-4A9A3B0A8D35}"/>
              </a:ext>
            </a:extLst>
          </p:cNvPr>
          <p:cNvSpPr/>
          <p:nvPr/>
        </p:nvSpPr>
        <p:spPr>
          <a:xfrm rot="10800000">
            <a:off x="3569209" y="1847004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DB095B1-FB7A-A646-8224-DC8167EAF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738" y="2462800"/>
            <a:ext cx="6762231" cy="401281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D02173C-E63C-574B-82E1-6D86348B5B84}"/>
              </a:ext>
            </a:extLst>
          </p:cNvPr>
          <p:cNvSpPr/>
          <p:nvPr/>
        </p:nvSpPr>
        <p:spPr>
          <a:xfrm>
            <a:off x="5869055" y="1769387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상계동</a:t>
            </a:r>
          </a:p>
        </p:txBody>
      </p:sp>
      <p:sp>
        <p:nvSpPr>
          <p:cNvPr id="16" name="삼각형 15">
            <a:extLst>
              <a:ext uri="{FF2B5EF4-FFF2-40B4-BE49-F238E27FC236}">
                <a16:creationId xmlns:a16="http://schemas.microsoft.com/office/drawing/2014/main" id="{CFA4700D-C5B0-5142-B7E0-E3F597E61BFC}"/>
              </a:ext>
            </a:extLst>
          </p:cNvPr>
          <p:cNvSpPr/>
          <p:nvPr/>
        </p:nvSpPr>
        <p:spPr>
          <a:xfrm rot="10800000">
            <a:off x="7106885" y="1824753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0FBAEDB-73D5-D64F-BDBB-F2F8D7C27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495" y="1643303"/>
            <a:ext cx="3401629" cy="538655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E572A7CF-3C68-E447-9340-B84FA3C09A87}"/>
              </a:ext>
            </a:extLst>
          </p:cNvPr>
          <p:cNvSpPr/>
          <p:nvPr/>
        </p:nvSpPr>
        <p:spPr>
          <a:xfrm>
            <a:off x="8718075" y="1092463"/>
            <a:ext cx="2143859" cy="40768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b="1" dirty="0"/>
              <a:t>현재 위치에서  검색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3" name="잉크 22">
                <a:extLst>
                  <a:ext uri="{FF2B5EF4-FFF2-40B4-BE49-F238E27FC236}">
                    <a16:creationId xmlns:a16="http://schemas.microsoft.com/office/drawing/2014/main" id="{C9F3BFFA-4B03-EB4B-A7DE-FFA3FACED619}"/>
                  </a:ext>
                </a:extLst>
              </p14:cNvPr>
              <p14:cNvContentPartPr/>
              <p14:nvPr/>
            </p14:nvContentPartPr>
            <p14:xfrm>
              <a:off x="4657721" y="3337610"/>
              <a:ext cx="366120" cy="1029960"/>
            </p14:xfrm>
          </p:contentPart>
        </mc:Choice>
        <mc:Fallback>
          <p:pic>
            <p:nvPicPr>
              <p:cNvPr id="23" name="잉크 22">
                <a:extLst>
                  <a:ext uri="{FF2B5EF4-FFF2-40B4-BE49-F238E27FC236}">
                    <a16:creationId xmlns:a16="http://schemas.microsoft.com/office/drawing/2014/main" id="{C9F3BFFA-4B03-EB4B-A7DE-FFA3FACED6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9081" y="3328610"/>
                <a:ext cx="383760" cy="10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4" name="잉크 23">
                <a:extLst>
                  <a:ext uri="{FF2B5EF4-FFF2-40B4-BE49-F238E27FC236}">
                    <a16:creationId xmlns:a16="http://schemas.microsoft.com/office/drawing/2014/main" id="{CD3ADBD4-07B8-0E46-9236-AE57CD9A6FF6}"/>
                  </a:ext>
                </a:extLst>
              </p14:cNvPr>
              <p14:cNvContentPartPr/>
              <p14:nvPr/>
            </p14:nvContentPartPr>
            <p14:xfrm>
              <a:off x="5023481" y="4172090"/>
              <a:ext cx="1721160" cy="1391040"/>
            </p14:xfrm>
          </p:contentPart>
        </mc:Choice>
        <mc:Fallback>
          <p:pic>
            <p:nvPicPr>
              <p:cNvPr id="24" name="잉크 23">
                <a:extLst>
                  <a:ext uri="{FF2B5EF4-FFF2-40B4-BE49-F238E27FC236}">
                    <a16:creationId xmlns:a16="http://schemas.microsoft.com/office/drawing/2014/main" id="{CD3ADBD4-07B8-0E46-9236-AE57CD9A6FF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14841" y="4163450"/>
                <a:ext cx="1738800" cy="14086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38004E6F-9A03-3841-8294-B35624820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466471"/>
              </p:ext>
            </p:extLst>
          </p:nvPr>
        </p:nvGraphicFramePr>
        <p:xfrm>
          <a:off x="8895008" y="3213179"/>
          <a:ext cx="2804408" cy="23499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2204">
                  <a:extLst>
                    <a:ext uri="{9D8B030D-6E8A-4147-A177-3AD203B41FA5}">
                      <a16:colId xmlns:a16="http://schemas.microsoft.com/office/drawing/2014/main" val="2082076893"/>
                    </a:ext>
                  </a:extLst>
                </a:gridCol>
                <a:gridCol w="1402204">
                  <a:extLst>
                    <a:ext uri="{9D8B030D-6E8A-4147-A177-3AD203B41FA5}">
                      <a16:colId xmlns:a16="http://schemas.microsoft.com/office/drawing/2014/main" val="2642692290"/>
                    </a:ext>
                  </a:extLst>
                </a:gridCol>
              </a:tblGrid>
              <a:tr h="5699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추천 경로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선택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733019"/>
                  </a:ext>
                </a:extLst>
              </a:tr>
              <a:tr h="5699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추천 경로 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선택하기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156123"/>
                  </a:ext>
                </a:extLst>
              </a:tr>
              <a:tr h="5699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추천 경로 </a:t>
                      </a:r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선택하기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7040654"/>
                  </a:ext>
                </a:extLst>
              </a:tr>
              <a:tr h="5699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추천 경로 </a:t>
                      </a:r>
                      <a:r>
                        <a:rPr lang="en-US" altLang="ko-KR" dirty="0"/>
                        <a:t>3</a:t>
                      </a:r>
                    </a:p>
                    <a:p>
                      <a:pPr latinLnBrk="1"/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선택하기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83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8795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01AB6-23EE-4D4A-9F84-6B0DBC18C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EAD92FD-41C4-FE42-B301-A46F58F49F96}"/>
              </a:ext>
            </a:extLst>
          </p:cNvPr>
          <p:cNvSpPr/>
          <p:nvPr/>
        </p:nvSpPr>
        <p:spPr>
          <a:xfrm>
            <a:off x="2209800" y="1791638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서울 특별시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19C7DF-3B9C-5C44-8140-862BF6C56CB5}"/>
              </a:ext>
            </a:extLst>
          </p:cNvPr>
          <p:cNvSpPr/>
          <p:nvPr/>
        </p:nvSpPr>
        <p:spPr>
          <a:xfrm>
            <a:off x="4034054" y="1791636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노원구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C396A2-EF88-F944-BC2D-AA7CC3DB262D}"/>
              </a:ext>
            </a:extLst>
          </p:cNvPr>
          <p:cNvSpPr txBox="1"/>
          <p:nvPr/>
        </p:nvSpPr>
        <p:spPr>
          <a:xfrm>
            <a:off x="1274853" y="1761236"/>
            <a:ext cx="911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검색</a:t>
            </a:r>
            <a:r>
              <a:rPr kumimoji="1" lang="en-US" altLang="ko-KR" dirty="0"/>
              <a:t>:</a:t>
            </a:r>
            <a:endParaRPr kumimoji="1" lang="ko-KR" altLang="en-US" dirty="0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F4BAB3E8-3079-5943-9881-AEA1360AC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949587"/>
          </a:xfrm>
        </p:spPr>
        <p:txBody>
          <a:bodyPr/>
          <a:lstStyle/>
          <a:p>
            <a:r>
              <a:rPr kumimoji="1" lang="ko-KR" altLang="en-US" dirty="0"/>
              <a:t>산책로 추천</a:t>
            </a:r>
          </a:p>
        </p:txBody>
      </p:sp>
      <p:sp>
        <p:nvSpPr>
          <p:cNvPr id="12" name="삼각형 11">
            <a:extLst>
              <a:ext uri="{FF2B5EF4-FFF2-40B4-BE49-F238E27FC236}">
                <a16:creationId xmlns:a16="http://schemas.microsoft.com/office/drawing/2014/main" id="{CE17C9FE-0D6B-2B4C-A72B-165EC9FE1BE7}"/>
              </a:ext>
            </a:extLst>
          </p:cNvPr>
          <p:cNvSpPr/>
          <p:nvPr/>
        </p:nvSpPr>
        <p:spPr>
          <a:xfrm rot="10800000">
            <a:off x="5271884" y="1847002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B04971D2-67B3-464B-A468-4A9A3B0A8D35}"/>
              </a:ext>
            </a:extLst>
          </p:cNvPr>
          <p:cNvSpPr/>
          <p:nvPr/>
        </p:nvSpPr>
        <p:spPr>
          <a:xfrm rot="10800000">
            <a:off x="3569209" y="1847004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DB095B1-FB7A-A646-8224-DC8167EAF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738" y="2462800"/>
            <a:ext cx="6762231" cy="401281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D02173C-E63C-574B-82E1-6D86348B5B84}"/>
              </a:ext>
            </a:extLst>
          </p:cNvPr>
          <p:cNvSpPr/>
          <p:nvPr/>
        </p:nvSpPr>
        <p:spPr>
          <a:xfrm>
            <a:off x="5869055" y="1769387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상계동</a:t>
            </a:r>
          </a:p>
        </p:txBody>
      </p:sp>
      <p:sp>
        <p:nvSpPr>
          <p:cNvPr id="16" name="삼각형 15">
            <a:extLst>
              <a:ext uri="{FF2B5EF4-FFF2-40B4-BE49-F238E27FC236}">
                <a16:creationId xmlns:a16="http://schemas.microsoft.com/office/drawing/2014/main" id="{CFA4700D-C5B0-5142-B7E0-E3F597E61BFC}"/>
              </a:ext>
            </a:extLst>
          </p:cNvPr>
          <p:cNvSpPr/>
          <p:nvPr/>
        </p:nvSpPr>
        <p:spPr>
          <a:xfrm rot="10800000">
            <a:off x="7106885" y="1824753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0FBAEDB-73D5-D64F-BDBB-F2F8D7C27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495" y="1643303"/>
            <a:ext cx="3401629" cy="538655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E572A7CF-3C68-E447-9340-B84FA3C09A87}"/>
              </a:ext>
            </a:extLst>
          </p:cNvPr>
          <p:cNvSpPr/>
          <p:nvPr/>
        </p:nvSpPr>
        <p:spPr>
          <a:xfrm>
            <a:off x="8935778" y="5492392"/>
            <a:ext cx="2004544" cy="5426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/>
              <a:t>현재 위치 검색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3" name="잉크 22">
                <a:extLst>
                  <a:ext uri="{FF2B5EF4-FFF2-40B4-BE49-F238E27FC236}">
                    <a16:creationId xmlns:a16="http://schemas.microsoft.com/office/drawing/2014/main" id="{C9F3BFFA-4B03-EB4B-A7DE-FFA3FACED619}"/>
                  </a:ext>
                </a:extLst>
              </p14:cNvPr>
              <p14:cNvContentPartPr/>
              <p14:nvPr/>
            </p14:nvContentPartPr>
            <p14:xfrm>
              <a:off x="4657721" y="3337610"/>
              <a:ext cx="366120" cy="1029960"/>
            </p14:xfrm>
          </p:contentPart>
        </mc:Choice>
        <mc:Fallback>
          <p:pic>
            <p:nvPicPr>
              <p:cNvPr id="23" name="잉크 22">
                <a:extLst>
                  <a:ext uri="{FF2B5EF4-FFF2-40B4-BE49-F238E27FC236}">
                    <a16:creationId xmlns:a16="http://schemas.microsoft.com/office/drawing/2014/main" id="{C9F3BFFA-4B03-EB4B-A7DE-FFA3FACED6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9081" y="3328610"/>
                <a:ext cx="383760" cy="10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4" name="잉크 23">
                <a:extLst>
                  <a:ext uri="{FF2B5EF4-FFF2-40B4-BE49-F238E27FC236}">
                    <a16:creationId xmlns:a16="http://schemas.microsoft.com/office/drawing/2014/main" id="{CD3ADBD4-07B8-0E46-9236-AE57CD9A6FF6}"/>
                  </a:ext>
                </a:extLst>
              </p14:cNvPr>
              <p14:cNvContentPartPr/>
              <p14:nvPr/>
            </p14:nvContentPartPr>
            <p14:xfrm>
              <a:off x="5023481" y="4172090"/>
              <a:ext cx="1721160" cy="1391040"/>
            </p14:xfrm>
          </p:contentPart>
        </mc:Choice>
        <mc:Fallback>
          <p:pic>
            <p:nvPicPr>
              <p:cNvPr id="24" name="잉크 23">
                <a:extLst>
                  <a:ext uri="{FF2B5EF4-FFF2-40B4-BE49-F238E27FC236}">
                    <a16:creationId xmlns:a16="http://schemas.microsoft.com/office/drawing/2014/main" id="{CD3ADBD4-07B8-0E46-9236-AE57CD9A6FF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14841" y="4163450"/>
                <a:ext cx="1738800" cy="1408680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모서리가 둥근 사각형 설명선[R] 25">
            <a:extLst>
              <a:ext uri="{FF2B5EF4-FFF2-40B4-BE49-F238E27FC236}">
                <a16:creationId xmlns:a16="http://schemas.microsoft.com/office/drawing/2014/main" id="{C67DF282-F9F6-1446-A2F4-AFD53F982F77}"/>
              </a:ext>
            </a:extLst>
          </p:cNvPr>
          <p:cNvSpPr/>
          <p:nvPr/>
        </p:nvSpPr>
        <p:spPr>
          <a:xfrm>
            <a:off x="7675705" y="2910786"/>
            <a:ext cx="4099034" cy="853648"/>
          </a:xfrm>
          <a:prstGeom prst="wedgeRoundRectCallout">
            <a:avLst>
              <a:gd name="adj1" fmla="val -81346"/>
              <a:gd name="adj2" fmla="val 116663"/>
              <a:gd name="adj3" fmla="val 16667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선택한 경로로 이동 합니다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3538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01AB6-23EE-4D4A-9F84-6B0DBC18C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EAD92FD-41C4-FE42-B301-A46F58F49F96}"/>
              </a:ext>
            </a:extLst>
          </p:cNvPr>
          <p:cNvSpPr/>
          <p:nvPr/>
        </p:nvSpPr>
        <p:spPr>
          <a:xfrm>
            <a:off x="2209800" y="1413267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서울 특별시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19C7DF-3B9C-5C44-8140-862BF6C56CB5}"/>
              </a:ext>
            </a:extLst>
          </p:cNvPr>
          <p:cNvSpPr/>
          <p:nvPr/>
        </p:nvSpPr>
        <p:spPr>
          <a:xfrm>
            <a:off x="4034054" y="1413265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노원구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C396A2-EF88-F944-BC2D-AA7CC3DB262D}"/>
              </a:ext>
            </a:extLst>
          </p:cNvPr>
          <p:cNvSpPr txBox="1"/>
          <p:nvPr/>
        </p:nvSpPr>
        <p:spPr>
          <a:xfrm>
            <a:off x="1274853" y="1382865"/>
            <a:ext cx="911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검색</a:t>
            </a:r>
            <a:r>
              <a:rPr kumimoji="1" lang="en-US" altLang="ko-KR" dirty="0"/>
              <a:t>:</a:t>
            </a:r>
            <a:endParaRPr kumimoji="1" lang="ko-KR" altLang="en-US" dirty="0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F4BAB3E8-3079-5943-9881-AEA1360AC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949587"/>
          </a:xfrm>
        </p:spPr>
        <p:txBody>
          <a:bodyPr/>
          <a:lstStyle/>
          <a:p>
            <a:r>
              <a:rPr kumimoji="1" lang="ko-KR" altLang="en-US" dirty="0"/>
              <a:t>애견 동반 맛집</a:t>
            </a:r>
            <a:r>
              <a:rPr kumimoji="1" lang="en-US" altLang="ko-KR" dirty="0"/>
              <a:t>/</a:t>
            </a:r>
            <a:r>
              <a:rPr kumimoji="1" lang="ko-KR" altLang="en-US" dirty="0"/>
              <a:t>카페 추천</a:t>
            </a:r>
          </a:p>
        </p:txBody>
      </p:sp>
      <p:sp>
        <p:nvSpPr>
          <p:cNvPr id="12" name="삼각형 11">
            <a:extLst>
              <a:ext uri="{FF2B5EF4-FFF2-40B4-BE49-F238E27FC236}">
                <a16:creationId xmlns:a16="http://schemas.microsoft.com/office/drawing/2014/main" id="{CE17C9FE-0D6B-2B4C-A72B-165EC9FE1BE7}"/>
              </a:ext>
            </a:extLst>
          </p:cNvPr>
          <p:cNvSpPr/>
          <p:nvPr/>
        </p:nvSpPr>
        <p:spPr>
          <a:xfrm rot="10800000">
            <a:off x="5271884" y="1468631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B04971D2-67B3-464B-A468-4A9A3B0A8D35}"/>
              </a:ext>
            </a:extLst>
          </p:cNvPr>
          <p:cNvSpPr/>
          <p:nvPr/>
        </p:nvSpPr>
        <p:spPr>
          <a:xfrm rot="10800000">
            <a:off x="3569209" y="1468633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DB095B1-FB7A-A646-8224-DC8167EAF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738" y="2462800"/>
            <a:ext cx="6762231" cy="401281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D02173C-E63C-574B-82E1-6D86348B5B84}"/>
              </a:ext>
            </a:extLst>
          </p:cNvPr>
          <p:cNvSpPr/>
          <p:nvPr/>
        </p:nvSpPr>
        <p:spPr>
          <a:xfrm>
            <a:off x="5869055" y="1391016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상계동</a:t>
            </a:r>
          </a:p>
        </p:txBody>
      </p:sp>
      <p:sp>
        <p:nvSpPr>
          <p:cNvPr id="16" name="삼각형 15">
            <a:extLst>
              <a:ext uri="{FF2B5EF4-FFF2-40B4-BE49-F238E27FC236}">
                <a16:creationId xmlns:a16="http://schemas.microsoft.com/office/drawing/2014/main" id="{CFA4700D-C5B0-5142-B7E0-E3F597E61BFC}"/>
              </a:ext>
            </a:extLst>
          </p:cNvPr>
          <p:cNvSpPr/>
          <p:nvPr/>
        </p:nvSpPr>
        <p:spPr>
          <a:xfrm rot="10800000">
            <a:off x="7106885" y="1446382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0FBAEDB-73D5-D64F-BDBB-F2F8D7C27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495" y="1264932"/>
            <a:ext cx="3401629" cy="538655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E572A7CF-3C68-E447-9340-B84FA3C09A87}"/>
              </a:ext>
            </a:extLst>
          </p:cNvPr>
          <p:cNvSpPr/>
          <p:nvPr/>
        </p:nvSpPr>
        <p:spPr>
          <a:xfrm>
            <a:off x="9573810" y="735668"/>
            <a:ext cx="1656648" cy="33693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b="1" dirty="0"/>
              <a:t>현재 위치 검색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9A4994-58F0-A549-BAF8-3EBC56EC9207}"/>
              </a:ext>
            </a:extLst>
          </p:cNvPr>
          <p:cNvSpPr txBox="1"/>
          <p:nvPr/>
        </p:nvSpPr>
        <p:spPr>
          <a:xfrm>
            <a:off x="1274852" y="1808535"/>
            <a:ext cx="911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분류</a:t>
            </a:r>
            <a:r>
              <a:rPr kumimoji="1" lang="en-US" altLang="ko-KR" dirty="0"/>
              <a:t>:</a:t>
            </a:r>
            <a:endParaRPr kumimoji="1"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8E6861F-0A63-3549-B206-1567752D52FB}"/>
              </a:ext>
            </a:extLst>
          </p:cNvPr>
          <p:cNvSpPr/>
          <p:nvPr/>
        </p:nvSpPr>
        <p:spPr>
          <a:xfrm>
            <a:off x="2209800" y="1873842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애견 동반 식당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43C6482-FC32-664A-88F5-1ECEFAFE0F8F}"/>
              </a:ext>
            </a:extLst>
          </p:cNvPr>
          <p:cNvSpPr/>
          <p:nvPr/>
        </p:nvSpPr>
        <p:spPr>
          <a:xfrm>
            <a:off x="4017816" y="1869338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애견 동반 카페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4C80CB4-257B-E84F-B470-9D188717D975}"/>
              </a:ext>
            </a:extLst>
          </p:cNvPr>
          <p:cNvSpPr/>
          <p:nvPr/>
        </p:nvSpPr>
        <p:spPr>
          <a:xfrm>
            <a:off x="5825832" y="1869338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애견 동반 펜션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04F03F-CC61-374C-AB0A-348D0AC39D80}"/>
              </a:ext>
            </a:extLst>
          </p:cNvPr>
          <p:cNvSpPr/>
          <p:nvPr/>
        </p:nvSpPr>
        <p:spPr>
          <a:xfrm>
            <a:off x="7821767" y="1869338"/>
            <a:ext cx="1774178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애견 동반 </a:t>
            </a:r>
            <a:r>
              <a:rPr kumimoji="1" lang="ko-KR" altLang="en-US" sz="1600" dirty="0" err="1"/>
              <a:t>글램핑</a:t>
            </a:r>
            <a:endParaRPr kumimoji="1" lang="ko-KR" altLang="en-US" sz="16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2D3F1F3-C93D-6F4D-B8AF-6279DE3AF94D}"/>
              </a:ext>
            </a:extLst>
          </p:cNvPr>
          <p:cNvSpPr/>
          <p:nvPr/>
        </p:nvSpPr>
        <p:spPr>
          <a:xfrm>
            <a:off x="9800896" y="1859155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애견 동반 술집</a:t>
            </a: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583F5D8A-BAFF-684B-A862-FB40D8C02C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31844"/>
              </p:ext>
            </p:extLst>
          </p:nvPr>
        </p:nvGraphicFramePr>
        <p:xfrm>
          <a:off x="8895008" y="3213179"/>
          <a:ext cx="2804408" cy="23499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2204">
                  <a:extLst>
                    <a:ext uri="{9D8B030D-6E8A-4147-A177-3AD203B41FA5}">
                      <a16:colId xmlns:a16="http://schemas.microsoft.com/office/drawing/2014/main" val="2082076893"/>
                    </a:ext>
                  </a:extLst>
                </a:gridCol>
                <a:gridCol w="1402204">
                  <a:extLst>
                    <a:ext uri="{9D8B030D-6E8A-4147-A177-3AD203B41FA5}">
                      <a16:colId xmlns:a16="http://schemas.microsoft.com/office/drawing/2014/main" val="2642692290"/>
                    </a:ext>
                  </a:extLst>
                </a:gridCol>
              </a:tblGrid>
              <a:tr h="5699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추천 경로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선택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733019"/>
                  </a:ext>
                </a:extLst>
              </a:tr>
              <a:tr h="5699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추천 경로 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선택하기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156123"/>
                  </a:ext>
                </a:extLst>
              </a:tr>
              <a:tr h="5699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추천 경로 </a:t>
                      </a:r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선택하기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7040654"/>
                  </a:ext>
                </a:extLst>
              </a:tr>
              <a:tr h="5699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추천 경로 </a:t>
                      </a:r>
                      <a:r>
                        <a:rPr lang="en-US" altLang="ko-KR" dirty="0"/>
                        <a:t>3</a:t>
                      </a:r>
                    </a:p>
                    <a:p>
                      <a:pPr latinLnBrk="1"/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선택하기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83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655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01AB6-23EE-4D4A-9F84-6B0DBC18C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EAD92FD-41C4-FE42-B301-A46F58F49F96}"/>
              </a:ext>
            </a:extLst>
          </p:cNvPr>
          <p:cNvSpPr/>
          <p:nvPr/>
        </p:nvSpPr>
        <p:spPr>
          <a:xfrm>
            <a:off x="2209800" y="1287145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강아지 종류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D19C7DF-3B9C-5C44-8140-862BF6C56CB5}"/>
              </a:ext>
            </a:extLst>
          </p:cNvPr>
          <p:cNvSpPr/>
          <p:nvPr/>
        </p:nvSpPr>
        <p:spPr>
          <a:xfrm>
            <a:off x="4034054" y="1287143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강아지 연령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C396A2-EF88-F944-BC2D-AA7CC3DB262D}"/>
              </a:ext>
            </a:extLst>
          </p:cNvPr>
          <p:cNvSpPr txBox="1"/>
          <p:nvPr/>
        </p:nvSpPr>
        <p:spPr>
          <a:xfrm>
            <a:off x="1274853" y="1256743"/>
            <a:ext cx="911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검색</a:t>
            </a:r>
            <a:r>
              <a:rPr kumimoji="1" lang="en-US" altLang="ko-KR" dirty="0"/>
              <a:t>:</a:t>
            </a:r>
            <a:endParaRPr kumimoji="1" lang="ko-KR" altLang="en-US" dirty="0"/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F4BAB3E8-3079-5943-9881-AEA1360AC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949587"/>
          </a:xfrm>
        </p:spPr>
        <p:txBody>
          <a:bodyPr/>
          <a:lstStyle/>
          <a:p>
            <a:r>
              <a:rPr kumimoji="1" lang="ko-KR" altLang="en-US" dirty="0"/>
              <a:t>애견 사료</a:t>
            </a:r>
            <a:r>
              <a:rPr kumimoji="1" lang="en-US" altLang="ko-KR" dirty="0"/>
              <a:t>/</a:t>
            </a:r>
            <a:r>
              <a:rPr kumimoji="1" lang="ko-KR" altLang="en-US" dirty="0"/>
              <a:t>간식 추천</a:t>
            </a:r>
          </a:p>
        </p:txBody>
      </p:sp>
      <p:sp>
        <p:nvSpPr>
          <p:cNvPr id="12" name="삼각형 11">
            <a:extLst>
              <a:ext uri="{FF2B5EF4-FFF2-40B4-BE49-F238E27FC236}">
                <a16:creationId xmlns:a16="http://schemas.microsoft.com/office/drawing/2014/main" id="{CE17C9FE-0D6B-2B4C-A72B-165EC9FE1BE7}"/>
              </a:ext>
            </a:extLst>
          </p:cNvPr>
          <p:cNvSpPr/>
          <p:nvPr/>
        </p:nvSpPr>
        <p:spPr>
          <a:xfrm rot="10800000">
            <a:off x="5408515" y="1342509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B04971D2-67B3-464B-A468-4A9A3B0A8D35}"/>
              </a:ext>
            </a:extLst>
          </p:cNvPr>
          <p:cNvSpPr/>
          <p:nvPr/>
        </p:nvSpPr>
        <p:spPr>
          <a:xfrm rot="10800000">
            <a:off x="3569209" y="1342511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943FE85-7E55-A34A-B7A3-E85DC384C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917" y="1775650"/>
            <a:ext cx="10087119" cy="500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125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F4BAB3E8-3079-5943-9881-AEA1360AC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4357499" cy="1320855"/>
          </a:xfrm>
        </p:spPr>
        <p:txBody>
          <a:bodyPr>
            <a:normAutofit/>
          </a:bodyPr>
          <a:lstStyle/>
          <a:p>
            <a:r>
              <a:rPr kumimoji="1" lang="ko-KR" altLang="en-US" sz="4400"/>
              <a:t>유기 견 후원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B8B580-31EA-B444-8B95-3C0E31601A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03" b="5545"/>
          <a:stretch/>
        </p:blipFill>
        <p:spPr>
          <a:xfrm>
            <a:off x="6098193" y="856898"/>
            <a:ext cx="5176744" cy="51704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07283A-B1E0-6D4B-9A50-172282C8A2C9}"/>
              </a:ext>
            </a:extLst>
          </p:cNvPr>
          <p:cNvSpPr txBox="1"/>
          <p:nvPr/>
        </p:nvSpPr>
        <p:spPr>
          <a:xfrm>
            <a:off x="1743515" y="1776774"/>
            <a:ext cx="33738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/>
              <a:t>사지 말고</a:t>
            </a:r>
            <a:r>
              <a:rPr kumimoji="1" lang="en-US" altLang="ko-KR" sz="2000" b="1" dirty="0"/>
              <a:t>,</a:t>
            </a:r>
          </a:p>
          <a:p>
            <a:r>
              <a:rPr kumimoji="1" lang="ko-KR" altLang="en-US" sz="2000" b="1" dirty="0"/>
              <a:t>입양 하세요</a:t>
            </a:r>
            <a:r>
              <a:rPr kumimoji="1" lang="en-US" altLang="ko-KR" sz="2000" b="1" dirty="0"/>
              <a:t>!</a:t>
            </a:r>
          </a:p>
          <a:p>
            <a:endParaRPr kumimoji="1" lang="en-US" altLang="ko-KR" sz="20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5AB70FA-8995-074D-BEC8-547C01195B4B}"/>
              </a:ext>
            </a:extLst>
          </p:cNvPr>
          <p:cNvSpPr/>
          <p:nvPr/>
        </p:nvSpPr>
        <p:spPr>
          <a:xfrm>
            <a:off x="1841938" y="2646216"/>
            <a:ext cx="1629104" cy="3085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/>
              <a:t>금액 선택</a:t>
            </a:r>
          </a:p>
        </p:txBody>
      </p:sp>
      <p:sp>
        <p:nvSpPr>
          <p:cNvPr id="19" name="삼각형 18">
            <a:extLst>
              <a:ext uri="{FF2B5EF4-FFF2-40B4-BE49-F238E27FC236}">
                <a16:creationId xmlns:a16="http://schemas.microsoft.com/office/drawing/2014/main" id="{7422A51E-69EB-AF40-9320-B2CB0772386B}"/>
              </a:ext>
            </a:extLst>
          </p:cNvPr>
          <p:cNvSpPr/>
          <p:nvPr/>
        </p:nvSpPr>
        <p:spPr>
          <a:xfrm rot="10800000">
            <a:off x="3201347" y="2701582"/>
            <a:ext cx="207580" cy="197795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C2CEA97-4FFB-3E49-95C6-6AACCAEBBED7}"/>
              </a:ext>
            </a:extLst>
          </p:cNvPr>
          <p:cNvSpPr/>
          <p:nvPr/>
        </p:nvSpPr>
        <p:spPr>
          <a:xfrm>
            <a:off x="3318424" y="3326472"/>
            <a:ext cx="1466194" cy="30852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dirty="0"/>
              <a:t>기부하기</a:t>
            </a:r>
          </a:p>
        </p:txBody>
      </p:sp>
    </p:spTree>
    <p:extLst>
      <p:ext uri="{BB962C8B-B14F-4D97-AF65-F5344CB8AC3E}">
        <p14:creationId xmlns:p14="http://schemas.microsoft.com/office/powerpoint/2010/main" val="2302520718"/>
      </p:ext>
    </p:extLst>
  </p:cSld>
  <p:clrMapOvr>
    <a:masterClrMapping/>
  </p:clrMapOvr>
</p:sld>
</file>

<file path=ppt/theme/theme1.xml><?xml version="1.0" encoding="utf-8"?>
<a:theme xmlns:a="http://schemas.openxmlformats.org/drawingml/2006/main" name="배지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266</Words>
  <Application>Microsoft Macintosh PowerPoint</Application>
  <PresentationFormat>와이드스크린</PresentationFormat>
  <Paragraphs>72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Gill Sans MT</vt:lpstr>
      <vt:lpstr>Impact</vt:lpstr>
      <vt:lpstr>배지</vt:lpstr>
      <vt:lpstr>Walkdog</vt:lpstr>
      <vt:lpstr>소개</vt:lpstr>
      <vt:lpstr>기능</vt:lpstr>
      <vt:lpstr>로그인</vt:lpstr>
      <vt:lpstr>산책로 추천</vt:lpstr>
      <vt:lpstr>산책로 추천</vt:lpstr>
      <vt:lpstr>애견 동반 맛집/카페 추천</vt:lpstr>
      <vt:lpstr>애견 사료/간식 추천</vt:lpstr>
      <vt:lpstr>유기 견 후원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Walkdog</dc:title>
  <dc:creator>shin sangeun</dc:creator>
  <cp:lastModifiedBy>shin sangeun</cp:lastModifiedBy>
  <cp:revision>2</cp:revision>
  <dcterms:created xsi:type="dcterms:W3CDTF">2019-09-03T13:54:46Z</dcterms:created>
  <dcterms:modified xsi:type="dcterms:W3CDTF">2019-09-03T14:07:10Z</dcterms:modified>
</cp:coreProperties>
</file>